
<file path=[Content_Types].xml><?xml version="1.0" encoding="utf-8"?>
<Types xmlns="http://schemas.openxmlformats.org/package/2006/content-types">
  <Default Extension="xml" ContentType="application/xml"/>
  <Default Extension="jpeg" ContentType="image/jpeg"/>
  <Default Extension="mp3" ContentType="audio/unknown"/>
  <Default Extension="jpg" ContentType="image/jpeg"/>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3" r:id="rId1"/>
    <p:sldMasterId id="2147483695" r:id="rId2"/>
  </p:sldMasterIdLst>
  <p:notesMasterIdLst>
    <p:notesMasterId r:id="rId20"/>
  </p:notesMasterIdLst>
  <p:handoutMasterIdLst>
    <p:handoutMasterId r:id="rId21"/>
  </p:handoutMasterIdLst>
  <p:sldIdLst>
    <p:sldId id="287" r:id="rId3"/>
    <p:sldId id="280" r:id="rId4"/>
    <p:sldId id="290" r:id="rId5"/>
    <p:sldId id="267" r:id="rId6"/>
    <p:sldId id="258" r:id="rId7"/>
    <p:sldId id="256" r:id="rId8"/>
    <p:sldId id="272" r:id="rId9"/>
    <p:sldId id="289" r:id="rId10"/>
    <p:sldId id="259" r:id="rId11"/>
    <p:sldId id="260" r:id="rId12"/>
    <p:sldId id="262" r:id="rId13"/>
    <p:sldId id="261" r:id="rId14"/>
    <p:sldId id="263" r:id="rId15"/>
    <p:sldId id="281" r:id="rId16"/>
    <p:sldId id="279" r:id="rId17"/>
    <p:sldId id="278" r:id="rId18"/>
    <p:sldId id="284"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921" autoAdjust="0"/>
  </p:normalViewPr>
  <p:slideViewPr>
    <p:cSldViewPr snapToObjects="1">
      <p:cViewPr varScale="1">
        <p:scale>
          <a:sx n="71" d="100"/>
          <a:sy n="71" d="100"/>
        </p:scale>
        <p:origin x="-1736"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692D26D-5ACE-1C45-B658-957F91E1AE54}" type="datetimeFigureOut">
              <a:rPr lang="en-US" smtClean="0"/>
              <a:pPr/>
              <a:t>11/18/13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FB11BD4-EC69-384E-8ACC-0BC006787E0E}" type="slidenum">
              <a:rPr lang="en-US" smtClean="0"/>
              <a:pPr/>
              <a:t>‹#›</a:t>
            </a:fld>
            <a:endParaRPr lang="en-US"/>
          </a:p>
        </p:txBody>
      </p:sp>
    </p:spTree>
    <p:extLst>
      <p:ext uri="{BB962C8B-B14F-4D97-AF65-F5344CB8AC3E}">
        <p14:creationId xmlns:p14="http://schemas.microsoft.com/office/powerpoint/2010/main" val="110341160"/>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jpg>
</file>

<file path=ppt/media/image2.jpeg>
</file>

<file path=ppt/media/image3.jpeg>
</file>

<file path=ppt/media/image4.jpeg>
</file>

<file path=ppt/media/image5.jpeg>
</file>

<file path=ppt/media/image6.png>
</file>

<file path=ppt/media/image7.png>
</file>

<file path=ppt/media/image8.png>
</file>

<file path=ppt/media/image9.jpe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660AE38-137E-2440-BA67-19822B2FCA2D}" type="datetimeFigureOut">
              <a:rPr lang="en-US" smtClean="0"/>
              <a:pPr/>
              <a:t>11/18/13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A14AFA2-A40E-454B-8B49-54208D5752AB}" type="slidenum">
              <a:rPr lang="en-US" smtClean="0"/>
              <a:pPr/>
              <a:t>‹#›</a:t>
            </a:fld>
            <a:endParaRPr lang="en-US"/>
          </a:p>
        </p:txBody>
      </p:sp>
    </p:spTree>
    <p:extLst>
      <p:ext uri="{BB962C8B-B14F-4D97-AF65-F5344CB8AC3E}">
        <p14:creationId xmlns:p14="http://schemas.microsoft.com/office/powerpoint/2010/main" val="262941138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 use results later</a:t>
            </a:r>
          </a:p>
          <a:p>
            <a:endParaRPr lang="en-US" dirty="0"/>
          </a:p>
        </p:txBody>
      </p:sp>
      <p:sp>
        <p:nvSpPr>
          <p:cNvPr id="4" name="Slide Number Placeholder 3"/>
          <p:cNvSpPr>
            <a:spLocks noGrp="1"/>
          </p:cNvSpPr>
          <p:nvPr>
            <p:ph type="sldNum" sz="quarter" idx="10"/>
          </p:nvPr>
        </p:nvSpPr>
        <p:spPr/>
        <p:txBody>
          <a:bodyPr/>
          <a:lstStyle/>
          <a:p>
            <a:fld id="{6A14AFA2-A40E-454B-8B49-54208D5752AB}" type="slidenum">
              <a:rPr lang="en-US" smtClean="0"/>
              <a:pPr/>
              <a:t>1</a:t>
            </a:fld>
            <a:endParaRPr lang="en-US"/>
          </a:p>
        </p:txBody>
      </p:sp>
    </p:spTree>
    <p:extLst>
      <p:ext uri="{BB962C8B-B14F-4D97-AF65-F5344CB8AC3E}">
        <p14:creationId xmlns:p14="http://schemas.microsoft.com/office/powerpoint/2010/main" val="18852775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Male-based</a:t>
            </a:r>
            <a:r>
              <a:rPr lang="en-US" baseline="0" dirty="0" smtClean="0"/>
              <a:t> generics: fireman, policeman, mailman, freshman, chairman</a:t>
            </a:r>
            <a:endParaRPr lang="en-US" dirty="0"/>
          </a:p>
        </p:txBody>
      </p:sp>
      <p:sp>
        <p:nvSpPr>
          <p:cNvPr id="4" name="Slide Number Placeholder 3"/>
          <p:cNvSpPr>
            <a:spLocks noGrp="1"/>
          </p:cNvSpPr>
          <p:nvPr>
            <p:ph type="sldNum" sz="quarter" idx="10"/>
          </p:nvPr>
        </p:nvSpPr>
        <p:spPr/>
        <p:txBody>
          <a:bodyPr/>
          <a:lstStyle/>
          <a:p>
            <a:fld id="{6A14AFA2-A40E-454B-8B49-54208D5752AB}" type="slidenum">
              <a:rPr lang="en-US" smtClean="0"/>
              <a:pPr/>
              <a:t>11</a:t>
            </a:fld>
            <a:endParaRPr lang="en-US"/>
          </a:p>
        </p:txBody>
      </p:sp>
    </p:spTree>
    <p:extLst>
      <p:ext uri="{BB962C8B-B14F-4D97-AF65-F5344CB8AC3E}">
        <p14:creationId xmlns:p14="http://schemas.microsoft.com/office/powerpoint/2010/main" val="35312956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mtClean="0"/>
              <a:t>Consider your drawings: female engineer</a:t>
            </a:r>
            <a:r>
              <a:rPr lang="en-US" baseline="0" smtClean="0"/>
              <a:t> &amp; male receptionist</a:t>
            </a:r>
            <a:endParaRPr lang="en-US" smtClean="0"/>
          </a:p>
          <a:p>
            <a:endParaRPr lang="en-US"/>
          </a:p>
        </p:txBody>
      </p:sp>
      <p:sp>
        <p:nvSpPr>
          <p:cNvPr id="4" name="Slide Number Placeholder 3"/>
          <p:cNvSpPr>
            <a:spLocks noGrp="1"/>
          </p:cNvSpPr>
          <p:nvPr>
            <p:ph type="sldNum" sz="quarter" idx="10"/>
          </p:nvPr>
        </p:nvSpPr>
        <p:spPr/>
        <p:txBody>
          <a:bodyPr/>
          <a:lstStyle/>
          <a:p>
            <a:fld id="{6A14AFA2-A40E-454B-8B49-54208D5752AB}" type="slidenum">
              <a:rPr lang="en-US" smtClean="0"/>
              <a:pPr/>
              <a:t>13</a:t>
            </a:fld>
            <a:endParaRPr lang="en-US"/>
          </a:p>
        </p:txBody>
      </p:sp>
    </p:spTree>
    <p:extLst>
      <p:ext uri="{BB962C8B-B14F-4D97-AF65-F5344CB8AC3E}">
        <p14:creationId xmlns:p14="http://schemas.microsoft.com/office/powerpoint/2010/main" val="921132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Example from a student presentation</a:t>
            </a:r>
          </a:p>
          <a:p>
            <a:r>
              <a:rPr lang="en-US" dirty="0" smtClean="0"/>
              <a:t>My question: What if</a:t>
            </a:r>
            <a:r>
              <a:rPr lang="en-US" baseline="0" dirty="0" smtClean="0"/>
              <a:t> it was calculated by a woman?</a:t>
            </a:r>
          </a:p>
          <a:p>
            <a:endParaRPr lang="en-US" dirty="0"/>
          </a:p>
        </p:txBody>
      </p:sp>
      <p:sp>
        <p:nvSpPr>
          <p:cNvPr id="4" name="Slide Number Placeholder 3"/>
          <p:cNvSpPr>
            <a:spLocks noGrp="1"/>
          </p:cNvSpPr>
          <p:nvPr>
            <p:ph type="sldNum" sz="quarter" idx="10"/>
          </p:nvPr>
        </p:nvSpPr>
        <p:spPr/>
        <p:txBody>
          <a:bodyPr/>
          <a:lstStyle/>
          <a:p>
            <a:fld id="{863BF1DC-A6D9-4D0D-9EFE-CDAE08AA0F6E}" type="slidenum">
              <a:rPr lang="en-US" smtClean="0">
                <a:solidFill>
                  <a:prstClr val="black"/>
                </a:solidFill>
              </a:rPr>
              <a:pPr/>
              <a:t>14</a:t>
            </a:fld>
            <a:endParaRPr lang="en-US">
              <a:solidFill>
                <a:prstClr val="black"/>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where it matters</a:t>
            </a:r>
          </a:p>
          <a:p>
            <a:r>
              <a:rPr lang="en-US" dirty="0" smtClean="0"/>
              <a:t>http</a:t>
            </a:r>
            <a:r>
              <a:rPr lang="en-US" dirty="0" smtClean="0"/>
              <a:t>://</a:t>
            </a:r>
            <a:r>
              <a:rPr lang="en-US" dirty="0" err="1" smtClean="0"/>
              <a:t>www.sirgy.com</a:t>
            </a:r>
            <a:r>
              <a:rPr lang="en-US" dirty="0" smtClean="0"/>
              <a:t>/</a:t>
            </a:r>
            <a:r>
              <a:rPr lang="en-US" dirty="0" err="1" smtClean="0"/>
              <a:t>wp</a:t>
            </a:r>
            <a:r>
              <a:rPr lang="en-US" dirty="0" smtClean="0"/>
              <a:t>-content/uploads/2013/04/cave-</a:t>
            </a:r>
            <a:r>
              <a:rPr lang="en-US" dirty="0" err="1" smtClean="0"/>
              <a:t>man.jpg</a:t>
            </a:r>
            <a:endParaRPr lang="en-US" dirty="0" smtClean="0"/>
          </a:p>
          <a:p>
            <a:endParaRPr lang="en-US" dirty="0"/>
          </a:p>
        </p:txBody>
      </p:sp>
      <p:sp>
        <p:nvSpPr>
          <p:cNvPr id="4" name="Slide Number Placeholder 3"/>
          <p:cNvSpPr>
            <a:spLocks noGrp="1"/>
          </p:cNvSpPr>
          <p:nvPr>
            <p:ph type="sldNum" sz="quarter" idx="10"/>
          </p:nvPr>
        </p:nvSpPr>
        <p:spPr/>
        <p:txBody>
          <a:bodyPr/>
          <a:lstStyle/>
          <a:p>
            <a:fld id="{6A14AFA2-A40E-454B-8B49-54208D5752AB}" type="slidenum">
              <a:rPr lang="en-US" smtClean="0"/>
              <a:pPr/>
              <a:t>15</a:t>
            </a:fld>
            <a:endParaRPr lang="en-US"/>
          </a:p>
        </p:txBody>
      </p:sp>
    </p:spTree>
    <p:extLst>
      <p:ext uri="{BB962C8B-B14F-4D97-AF65-F5344CB8AC3E}">
        <p14:creationId xmlns:p14="http://schemas.microsoft.com/office/powerpoint/2010/main" val="6113003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Grammatical correctness rather than political correctness</a:t>
            </a:r>
            <a:endParaRPr lang="en-US" dirty="0"/>
          </a:p>
        </p:txBody>
      </p:sp>
      <p:sp>
        <p:nvSpPr>
          <p:cNvPr id="4" name="Slide Number Placeholder 3"/>
          <p:cNvSpPr>
            <a:spLocks noGrp="1"/>
          </p:cNvSpPr>
          <p:nvPr>
            <p:ph type="sldNum" sz="quarter" idx="10"/>
          </p:nvPr>
        </p:nvSpPr>
        <p:spPr/>
        <p:txBody>
          <a:bodyPr/>
          <a:lstStyle/>
          <a:p>
            <a:fld id="{6A14AFA2-A40E-454B-8B49-54208D5752AB}" type="slidenum">
              <a:rPr lang="en-US" smtClean="0"/>
              <a:pPr/>
              <a:t>16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What does confound mean?</a:t>
            </a:r>
          </a:p>
          <a:p>
            <a:r>
              <a:rPr lang="en-US" dirty="0" smtClean="0"/>
              <a:t>Why was confounding language the action of choice?</a:t>
            </a:r>
          </a:p>
          <a:p>
            <a:pPr>
              <a:buFontTx/>
              <a:buNone/>
            </a:pPr>
            <a:endParaRPr lang="en-US" dirty="0" smtClean="0"/>
          </a:p>
          <a:p>
            <a:pPr>
              <a:buFontTx/>
              <a:buNone/>
            </a:pPr>
            <a:r>
              <a:rPr lang="en-US" dirty="0" smtClean="0"/>
              <a:t>Genesis 11:1-9</a:t>
            </a:r>
          </a:p>
          <a:p>
            <a:r>
              <a:rPr lang="en-US" dirty="0" smtClean="0"/>
              <a:t>http://</a:t>
            </a:r>
            <a:r>
              <a:rPr lang="en-US" dirty="0" err="1" smtClean="0"/>
              <a:t>thetowerofbabel.net</a:t>
            </a:r>
            <a:r>
              <a:rPr lang="en-US" dirty="0" smtClean="0"/>
              <a:t>/</a:t>
            </a:r>
            <a:endParaRPr lang="en-US" dirty="0"/>
          </a:p>
        </p:txBody>
      </p:sp>
      <p:sp>
        <p:nvSpPr>
          <p:cNvPr id="4" name="Slide Number Placeholder 3"/>
          <p:cNvSpPr>
            <a:spLocks noGrp="1"/>
          </p:cNvSpPr>
          <p:nvPr>
            <p:ph type="sldNum" sz="quarter" idx="10"/>
          </p:nvPr>
        </p:nvSpPr>
        <p:spPr/>
        <p:txBody>
          <a:bodyPr/>
          <a:lstStyle/>
          <a:p>
            <a:fld id="{6A14AFA2-A40E-454B-8B49-54208D5752AB}"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What does confound mean?</a:t>
            </a:r>
          </a:p>
          <a:p>
            <a:r>
              <a:rPr lang="en-US" dirty="0" smtClean="0"/>
              <a:t>Why was confounding language the action of choice?</a:t>
            </a:r>
          </a:p>
          <a:p>
            <a:pPr>
              <a:buFontTx/>
              <a:buNone/>
            </a:pPr>
            <a:endParaRPr lang="en-US" dirty="0" smtClean="0"/>
          </a:p>
          <a:p>
            <a:pPr>
              <a:buFontTx/>
              <a:buNone/>
            </a:pPr>
            <a:r>
              <a:rPr lang="en-US" smtClean="0"/>
              <a:t>Genesis </a:t>
            </a:r>
            <a:r>
              <a:rPr lang="en-US" dirty="0" smtClean="0"/>
              <a:t>11:1-9</a:t>
            </a:r>
          </a:p>
          <a:p>
            <a:r>
              <a:rPr lang="en-US" dirty="0" smtClean="0"/>
              <a:t>http://</a:t>
            </a:r>
            <a:r>
              <a:rPr lang="en-US" dirty="0" err="1" smtClean="0"/>
              <a:t>thetowerofbabel.net</a:t>
            </a:r>
            <a:r>
              <a:rPr lang="en-US" dirty="0" smtClean="0"/>
              <a:t>/</a:t>
            </a:r>
            <a:endParaRPr lang="en-US" dirty="0"/>
          </a:p>
        </p:txBody>
      </p:sp>
      <p:sp>
        <p:nvSpPr>
          <p:cNvPr id="4" name="Slide Number Placeholder 3"/>
          <p:cNvSpPr>
            <a:spLocks noGrp="1"/>
          </p:cNvSpPr>
          <p:nvPr>
            <p:ph type="sldNum" sz="quarter" idx="10"/>
          </p:nvPr>
        </p:nvSpPr>
        <p:spPr/>
        <p:txBody>
          <a:bodyPr/>
          <a:lstStyle/>
          <a:p>
            <a:fld id="{6A14AFA2-A40E-454B-8B49-54208D5752AB}"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Three </a:t>
            </a:r>
            <a:r>
              <a:rPr lang="en-US" dirty="0" err="1" smtClean="0"/>
              <a:t>Nephite</a:t>
            </a:r>
            <a:r>
              <a:rPr lang="en-US" dirty="0" smtClean="0"/>
              <a:t> disciples</a:t>
            </a:r>
            <a:endParaRPr lang="en-US" dirty="0"/>
          </a:p>
        </p:txBody>
      </p:sp>
      <p:sp>
        <p:nvSpPr>
          <p:cNvPr id="4" name="Slide Number Placeholder 3"/>
          <p:cNvSpPr>
            <a:spLocks noGrp="1"/>
          </p:cNvSpPr>
          <p:nvPr>
            <p:ph type="sldNum" sz="quarter" idx="10"/>
          </p:nvPr>
        </p:nvSpPr>
        <p:spPr/>
        <p:txBody>
          <a:bodyPr/>
          <a:lstStyle/>
          <a:p>
            <a:fld id="{6A14AFA2-A40E-454B-8B49-54208D5752AB}" type="slidenum">
              <a:rPr lang="en-US" smtClean="0"/>
              <a:pPr/>
              <a:t>4</a:t>
            </a:fld>
            <a:endParaRPr lang="en-US"/>
          </a:p>
        </p:txBody>
      </p:sp>
    </p:spTree>
    <p:extLst>
      <p:ext uri="{BB962C8B-B14F-4D97-AF65-F5344CB8AC3E}">
        <p14:creationId xmlns:p14="http://schemas.microsoft.com/office/powerpoint/2010/main" val="25155104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Teach respect for women</a:t>
            </a:r>
          </a:p>
        </p:txBody>
      </p:sp>
      <p:sp>
        <p:nvSpPr>
          <p:cNvPr id="4" name="Slide Number Placeholder 3"/>
          <p:cNvSpPr>
            <a:spLocks noGrp="1"/>
          </p:cNvSpPr>
          <p:nvPr>
            <p:ph type="sldNum" sz="quarter" idx="10"/>
          </p:nvPr>
        </p:nvSpPr>
        <p:spPr/>
        <p:txBody>
          <a:bodyPr/>
          <a:lstStyle/>
          <a:p>
            <a:fld id="{6A14AFA2-A40E-454B-8B49-54208D5752AB}" type="slidenum">
              <a:rPr lang="en-US" smtClean="0"/>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6</a:t>
            </a:r>
            <a:r>
              <a:rPr lang="en-US" dirty="0" smtClean="0"/>
              <a:t>:50</a:t>
            </a:r>
          </a:p>
        </p:txBody>
      </p:sp>
      <p:sp>
        <p:nvSpPr>
          <p:cNvPr id="4" name="Slide Number Placeholder 3"/>
          <p:cNvSpPr>
            <a:spLocks noGrp="1"/>
          </p:cNvSpPr>
          <p:nvPr>
            <p:ph type="sldNum" sz="quarter" idx="10"/>
          </p:nvPr>
        </p:nvSpPr>
        <p:spPr/>
        <p:txBody>
          <a:bodyPr/>
          <a:lstStyle/>
          <a:p>
            <a:fld id="{6A14AFA2-A40E-454B-8B49-54208D5752AB}"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3:46</a:t>
            </a:r>
          </a:p>
          <a:p>
            <a:r>
              <a:rPr lang="en-US" dirty="0" smtClean="0"/>
              <a:t>“Change words and you can change opinion”</a:t>
            </a:r>
          </a:p>
          <a:p>
            <a:r>
              <a:rPr lang="en-US" dirty="0" smtClean="0"/>
              <a:t>Words</a:t>
            </a:r>
            <a:r>
              <a:rPr lang="en-US" baseline="0" dirty="0" smtClean="0"/>
              <a:t> do more than describe the world. They define it and shape it.</a:t>
            </a:r>
          </a:p>
          <a:p>
            <a:endParaRPr lang="en-US" dirty="0"/>
          </a:p>
        </p:txBody>
      </p:sp>
      <p:sp>
        <p:nvSpPr>
          <p:cNvPr id="4" name="Slide Number Placeholder 3"/>
          <p:cNvSpPr>
            <a:spLocks noGrp="1"/>
          </p:cNvSpPr>
          <p:nvPr>
            <p:ph type="sldNum" sz="quarter" idx="10"/>
          </p:nvPr>
        </p:nvSpPr>
        <p:spPr/>
        <p:txBody>
          <a:bodyPr/>
          <a:lstStyle/>
          <a:p>
            <a:fld id="{6A14AFA2-A40E-454B-8B49-54208D5752AB}" type="slidenum">
              <a:rPr lang="en-US" smtClean="0"/>
              <a:pPr/>
              <a:t>8</a:t>
            </a:fld>
            <a:endParaRPr lang="en-US"/>
          </a:p>
        </p:txBody>
      </p:sp>
    </p:spTree>
    <p:extLst>
      <p:ext uri="{BB962C8B-B14F-4D97-AF65-F5344CB8AC3E}">
        <p14:creationId xmlns:p14="http://schemas.microsoft.com/office/powerpoint/2010/main" val="7378783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Racist: 4 Nephi 1:17 “neither were there </a:t>
            </a:r>
            <a:r>
              <a:rPr lang="en-US" dirty="0" err="1" smtClean="0"/>
              <a:t>Lamanites</a:t>
            </a:r>
            <a:r>
              <a:rPr lang="en-US" dirty="0" smtClean="0"/>
              <a:t>, nor any manner of -</a:t>
            </a:r>
            <a:r>
              <a:rPr lang="en-US" dirty="0" err="1" smtClean="0"/>
              <a:t>ites</a:t>
            </a:r>
            <a:r>
              <a:rPr lang="en-US" dirty="0" smtClean="0"/>
              <a:t>; but they were in one, the children of Christ, and heirs to the kingdom of God.”</a:t>
            </a:r>
            <a:endParaRPr lang="en-US" dirty="0"/>
          </a:p>
          <a:p>
            <a:r>
              <a:rPr lang="en-US" dirty="0" smtClean="0">
                <a:solidFill>
                  <a:schemeClr val="accent5">
                    <a:lumMod val="75000"/>
                    <a:lumOff val="25000"/>
                  </a:schemeClr>
                </a:solidFill>
              </a:rPr>
              <a:t>Which</a:t>
            </a:r>
            <a:r>
              <a:rPr lang="en-US" baseline="0" dirty="0" smtClean="0">
                <a:solidFill>
                  <a:schemeClr val="accent5">
                    <a:lumMod val="75000"/>
                    <a:lumOff val="25000"/>
                  </a:schemeClr>
                </a:solidFill>
              </a:rPr>
              <a:t> went first: divisions among the people (race, ancestry) or the language to describe those divisions?</a:t>
            </a:r>
            <a:endParaRPr lang="en-US" dirty="0" smtClean="0">
              <a:solidFill>
                <a:schemeClr val="accent5">
                  <a:lumMod val="75000"/>
                  <a:lumOff val="25000"/>
                </a:schemeClr>
              </a:solidFill>
            </a:endParaRPr>
          </a:p>
        </p:txBody>
      </p:sp>
      <p:sp>
        <p:nvSpPr>
          <p:cNvPr id="4" name="Slide Number Placeholder 3"/>
          <p:cNvSpPr>
            <a:spLocks noGrp="1"/>
          </p:cNvSpPr>
          <p:nvPr>
            <p:ph type="sldNum" sz="quarter" idx="10"/>
          </p:nvPr>
        </p:nvSpPr>
        <p:spPr/>
        <p:txBody>
          <a:bodyPr/>
          <a:lstStyle/>
          <a:p>
            <a:fld id="{6A14AFA2-A40E-454B-8B49-54208D5752AB}" type="slidenum">
              <a:rPr lang="en-US" smtClean="0"/>
              <a:pPr/>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Person Paper rather than White Paper</a:t>
            </a:r>
            <a:endParaRPr lang="en-US" dirty="0"/>
          </a:p>
        </p:txBody>
      </p:sp>
      <p:sp>
        <p:nvSpPr>
          <p:cNvPr id="4" name="Slide Number Placeholder 3"/>
          <p:cNvSpPr>
            <a:spLocks noGrp="1"/>
          </p:cNvSpPr>
          <p:nvPr>
            <p:ph type="sldNum" sz="quarter" idx="10"/>
          </p:nvPr>
        </p:nvSpPr>
        <p:spPr/>
        <p:txBody>
          <a:bodyPr/>
          <a:lstStyle/>
          <a:p>
            <a:fld id="{6A14AFA2-A40E-454B-8B49-54208D5752AB}"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973F41F6-87E2-48D5-95B2-CAA0D214C236}" type="datetimeFigureOut">
              <a:rPr lang="en-US" smtClean="0">
                <a:solidFill>
                  <a:srgbClr val="D4D2D0">
                    <a:shade val="50000"/>
                  </a:srgbClr>
                </a:solidFill>
              </a:rPr>
              <a:pPr/>
              <a:t>11/18/13</a:t>
            </a:fld>
            <a:endParaRPr lang="en-US">
              <a:solidFill>
                <a:srgbClr val="D4D2D0">
                  <a:shade val="50000"/>
                </a:srgbClr>
              </a:solidFill>
            </a:endParaRPr>
          </a:p>
        </p:txBody>
      </p:sp>
      <p:sp>
        <p:nvSpPr>
          <p:cNvPr id="5" name="Footer Placeholder 4"/>
          <p:cNvSpPr>
            <a:spLocks noGrp="1"/>
          </p:cNvSpPr>
          <p:nvPr>
            <p:ph type="ftr" sz="quarter" idx="11"/>
          </p:nvPr>
        </p:nvSpPr>
        <p:spPr/>
        <p:txBody>
          <a:bodyPr/>
          <a:lstStyle/>
          <a:p>
            <a:endParaRPr lang="en-US">
              <a:solidFill>
                <a:srgbClr val="D4D2D0">
                  <a:shade val="50000"/>
                </a:srgbClr>
              </a:solidFill>
            </a:endParaRPr>
          </a:p>
        </p:txBody>
      </p:sp>
      <p:sp>
        <p:nvSpPr>
          <p:cNvPr id="6" name="Slide Number Placeholder 5"/>
          <p:cNvSpPr>
            <a:spLocks noGrp="1"/>
          </p:cNvSpPr>
          <p:nvPr>
            <p:ph type="sldNum" sz="quarter" idx="12"/>
          </p:nvPr>
        </p:nvSpPr>
        <p:spPr/>
        <p:txBody>
          <a:bodyPr/>
          <a:lstStyle/>
          <a:p>
            <a:fld id="{CBF58537-FE0F-43DF-909F-3AEEC244B33B}" type="slidenum">
              <a:rPr lang="en-US" smtClean="0">
                <a:solidFill>
                  <a:srgbClr val="D4D2D0">
                    <a:shade val="50000"/>
                  </a:srgbClr>
                </a:solidFill>
              </a:rPr>
              <a:pPr/>
              <a:t>‹#›</a:t>
            </a:fld>
            <a:endParaRPr lang="en-US">
              <a:solidFill>
                <a:srgbClr val="D4D2D0">
                  <a:shade val="50000"/>
                </a:srgb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99013" y="914400"/>
            <a:ext cx="3657600" cy="1161288"/>
          </a:xfrm>
          <a:effectLst/>
        </p:spPr>
        <p:txBody>
          <a:bodyPr vert="horz" lIns="91440" tIns="45720" rIns="91440" bIns="45720" rtlCol="0" anchor="b" anchorCtr="0">
            <a:noAutofit/>
          </a:bodyPr>
          <a:lstStyle>
            <a:lvl1pPr algn="ctr" defTabSz="914400" rtl="0" eaLnBrk="1" latinLnBrk="0" hangingPunct="1">
              <a:spcBef>
                <a:spcPct val="0"/>
              </a:spcBef>
              <a:buNone/>
              <a:defRPr sz="3800" b="0" kern="1200">
                <a:solidFill>
                  <a:schemeClr val="tx2"/>
                </a:solidFill>
                <a:effectLst>
                  <a:outerShdw blurRad="38100" dist="12700" algn="l"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58906" y="457200"/>
            <a:ext cx="3657600" cy="5413248"/>
          </a:xfrm>
          <a:ln w="101600">
            <a:solidFill>
              <a:schemeClr val="tx1"/>
            </a:solidFill>
            <a:miter lim="800000"/>
          </a:ln>
          <a:effectLst>
            <a:outerShdw blurRad="50800" dist="38100" dir="2700000" algn="tl" rotWithShape="0">
              <a:prstClr val="black">
                <a:alpha val="40000"/>
              </a:prstClr>
            </a:outerShdw>
          </a:effectLst>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799013" y="2587752"/>
            <a:ext cx="3657600" cy="2898648"/>
          </a:xfrm>
        </p:spPr>
        <p:txBody>
          <a:bodyPr vert="horz" lIns="91440" tIns="45720" rIns="91440" bIns="45720" rtlCol="0">
            <a:normAutofit/>
          </a:bodyPr>
          <a:lstStyle>
            <a:lvl1pPr marL="0" indent="0" algn="ctr">
              <a:spcBef>
                <a:spcPts val="600"/>
              </a:spcBef>
              <a:buNone/>
              <a:defRPr sz="1800" kern="1200">
                <a:solidFill>
                  <a:schemeClr val="tx2"/>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lnSpc>
                <a:spcPct val="110000"/>
              </a:lnSpc>
              <a:spcBef>
                <a:spcPts val="2000"/>
              </a:spcBef>
              <a:buClr>
                <a:schemeClr val="accent3"/>
              </a:buClr>
              <a:buFont typeface="Wingdings" pitchFamily="2" charset="2"/>
              <a:buNone/>
            </a:pPr>
            <a:r>
              <a:rPr lang="en-US" smtClean="0"/>
              <a:t>Click to edit Master text styles</a:t>
            </a:r>
          </a:p>
        </p:txBody>
      </p:sp>
      <p:sp>
        <p:nvSpPr>
          <p:cNvPr id="5" name="Date Placeholder 4"/>
          <p:cNvSpPr>
            <a:spLocks noGrp="1"/>
          </p:cNvSpPr>
          <p:nvPr>
            <p:ph type="dt" sz="half" idx="10"/>
          </p:nvPr>
        </p:nvSpPr>
        <p:spPr/>
        <p:txBody>
          <a:bodyPr/>
          <a:lstStyle/>
          <a:p>
            <a:fld id="{3F691212-C715-2641-9C1E-608EBCB1EA12}" type="datetimeFigureOut">
              <a:rPr lang="en-US" smtClean="0"/>
              <a:pPr/>
              <a:t>11/18/13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100DC1-CF4D-A642-A762-00C0D5DF8BC3}" type="slidenum">
              <a:rPr lang="en-US" smtClean="0"/>
              <a:pPr/>
              <a:t>‹#›</a:t>
            </a:fld>
            <a:endParaRPr lang="en-US"/>
          </a:p>
        </p:txBody>
      </p:sp>
      <p:pic>
        <p:nvPicPr>
          <p:cNvPr id="9" name="Picture 2" descr="HR-Glyph-R3.png"/>
          <p:cNvPicPr>
            <a:picLocks noChangeAspect="1" noChangeArrowheads="1"/>
          </p:cNvPicPr>
          <p:nvPr/>
        </p:nvPicPr>
        <p:blipFill>
          <a:blip r:embed="rId2" cstate="print"/>
          <a:srcRect/>
          <a:stretch>
            <a:fillRect/>
          </a:stretch>
        </p:blipFill>
        <p:spPr bwMode="auto">
          <a:xfrm>
            <a:off x="5804853" y="2286000"/>
            <a:ext cx="1645920" cy="170411"/>
          </a:xfrm>
          <a:prstGeom prst="rect">
            <a:avLst/>
          </a:prstGeom>
          <a:noFill/>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3738282"/>
            <a:ext cx="7770813" cy="1048870"/>
          </a:xfrm>
          <a:effectLst/>
        </p:spPr>
        <p:txBody>
          <a:bodyPr vert="horz" lIns="91440" tIns="45720" rIns="91440" bIns="45720" rtlCol="0" anchor="b" anchorCtr="0">
            <a:noAutofit/>
          </a:bodyPr>
          <a:lstStyle>
            <a:lvl1pPr algn="ctr" defTabSz="914400" rtl="0" eaLnBrk="1" latinLnBrk="0" hangingPunct="1">
              <a:spcBef>
                <a:spcPct val="0"/>
              </a:spcBef>
              <a:buNone/>
              <a:defRPr sz="3800" b="0" kern="1200">
                <a:solidFill>
                  <a:schemeClr val="tx2"/>
                </a:solidFill>
                <a:effectLst>
                  <a:outerShdw blurRad="38100" dist="12700" algn="l"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2286000" y="457200"/>
            <a:ext cx="4572000" cy="3173506"/>
          </a:xfrm>
          <a:ln w="101600">
            <a:solidFill>
              <a:schemeClr val="tx1"/>
            </a:solidFill>
            <a:miter lim="800000"/>
          </a:ln>
          <a:effectLst>
            <a:outerShdw blurRad="50800" dist="38100" dir="2700000" algn="tl" rotWithShape="0">
              <a:prstClr val="black">
                <a:alpha val="40000"/>
              </a:prstClr>
            </a:outerShdw>
          </a:effectLst>
        </p:spPr>
        <p:txBody>
          <a:bodyPr>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685800" y="5181600"/>
            <a:ext cx="7770813" cy="685800"/>
          </a:xfrm>
        </p:spPr>
        <p:txBody>
          <a:bodyPr vert="horz" lIns="91440" tIns="45720" rIns="91440" bIns="45720" rtlCol="0">
            <a:normAutofit/>
          </a:bodyPr>
          <a:lstStyle>
            <a:lvl1pPr marL="0" indent="0" algn="ctr">
              <a:spcBef>
                <a:spcPts val="300"/>
              </a:spcBef>
              <a:buNone/>
              <a:defRPr sz="1800" kern="1200">
                <a:solidFill>
                  <a:schemeClr val="tx2"/>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lnSpc>
                <a:spcPct val="110000"/>
              </a:lnSpc>
              <a:spcBef>
                <a:spcPts val="2000"/>
              </a:spcBef>
              <a:buClr>
                <a:schemeClr val="accent3"/>
              </a:buClr>
              <a:buFont typeface="Wingdings" pitchFamily="2" charset="2"/>
              <a:buNone/>
            </a:pPr>
            <a:r>
              <a:rPr lang="en-US" smtClean="0"/>
              <a:t>Click to edit Master text styles</a:t>
            </a:r>
          </a:p>
        </p:txBody>
      </p:sp>
      <p:sp>
        <p:nvSpPr>
          <p:cNvPr id="5" name="Date Placeholder 4"/>
          <p:cNvSpPr>
            <a:spLocks noGrp="1"/>
          </p:cNvSpPr>
          <p:nvPr>
            <p:ph type="dt" sz="half" idx="10"/>
          </p:nvPr>
        </p:nvSpPr>
        <p:spPr/>
        <p:txBody>
          <a:bodyPr/>
          <a:lstStyle/>
          <a:p>
            <a:fld id="{3F691212-C715-2641-9C1E-608EBCB1EA12}" type="datetimeFigureOut">
              <a:rPr lang="en-US" smtClean="0"/>
              <a:pPr/>
              <a:t>11/18/13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100DC1-CF4D-A642-A762-00C0D5DF8BC3}" type="slidenum">
              <a:rPr lang="en-US" smtClean="0"/>
              <a:pPr/>
              <a:t>‹#›</a:t>
            </a:fld>
            <a:endParaRPr lang="en-US"/>
          </a:p>
        </p:txBody>
      </p:sp>
      <p:pic>
        <p:nvPicPr>
          <p:cNvPr id="11" name="Picture 2" descr="HR-Glyph-R3.png"/>
          <p:cNvPicPr>
            <a:picLocks noChangeAspect="1" noChangeArrowheads="1"/>
          </p:cNvPicPr>
          <p:nvPr/>
        </p:nvPicPr>
        <p:blipFill>
          <a:blip r:embed="rId2" cstate="print"/>
          <a:srcRect/>
          <a:stretch>
            <a:fillRect/>
          </a:stretch>
        </p:blipFill>
        <p:spPr bwMode="auto">
          <a:xfrm>
            <a:off x="3749040" y="4890247"/>
            <a:ext cx="1645920" cy="170411"/>
          </a:xfrm>
          <a:prstGeom prst="rect">
            <a:avLst/>
          </a:prstGeom>
          <a:noFill/>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marL="2286000" indent="-457200">
              <a:defRPr/>
            </a:lvl6pPr>
            <a:lvl7pPr marL="2286000" indent="-457200">
              <a:defRPr/>
            </a:lvl7pPr>
            <a:lvl8pPr marL="2286000" indent="-457200">
              <a:defRPr/>
            </a:lvl8pPr>
            <a:lvl9pPr marL="2286000" indent="-457200">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3F691212-C715-2641-9C1E-608EBCB1EA12}" type="datetimeFigureOut">
              <a:rPr lang="en-US" smtClean="0"/>
              <a:pPr/>
              <a:t>11/18/13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100DC1-CF4D-A642-A762-00C0D5DF8BC3}" type="slidenum">
              <a:rPr lang="en-US" smtClean="0"/>
              <a:pPr/>
              <a:t>‹#›</a:t>
            </a:fld>
            <a:endParaRPr lang="en-US"/>
          </a:p>
        </p:txBody>
      </p:sp>
      <p:pic>
        <p:nvPicPr>
          <p:cNvPr id="10" name="Picture 2" descr="HR-Glyph-R3.png"/>
          <p:cNvPicPr>
            <a:picLocks noChangeAspect="1" noChangeArrowheads="1"/>
          </p:cNvPicPr>
          <p:nvPr/>
        </p:nvPicPr>
        <p:blipFill>
          <a:blip r:embed="rId2" cstate="print"/>
          <a:srcRect/>
          <a:stretch>
            <a:fillRect/>
          </a:stretch>
        </p:blipFill>
        <p:spPr bwMode="auto">
          <a:xfrm>
            <a:off x="3749040" y="1658992"/>
            <a:ext cx="1645920" cy="170411"/>
          </a:xfrm>
          <a:prstGeom prst="rect">
            <a:avLst/>
          </a:prstGeom>
          <a:noFill/>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62800" y="537882"/>
            <a:ext cx="1524000" cy="5325036"/>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685800" y="537882"/>
            <a:ext cx="5889812" cy="5325036"/>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3F691212-C715-2641-9C1E-608EBCB1EA12}" type="datetimeFigureOut">
              <a:rPr lang="en-US" smtClean="0"/>
              <a:pPr/>
              <a:t>11/18/13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100DC1-CF4D-A642-A762-00C0D5DF8BC3}" type="slidenum">
              <a:rPr lang="en-US" smtClean="0"/>
              <a:pPr/>
              <a:t>‹#›</a:t>
            </a:fld>
            <a:endParaRPr lang="en-US"/>
          </a:p>
        </p:txBody>
      </p:sp>
      <p:pic>
        <p:nvPicPr>
          <p:cNvPr id="9" name="Picture 2" descr="HR-Glyph-R3.png"/>
          <p:cNvPicPr>
            <a:picLocks noChangeAspect="1" noChangeArrowheads="1"/>
          </p:cNvPicPr>
          <p:nvPr/>
        </p:nvPicPr>
        <p:blipFill>
          <a:blip r:embed="rId2" cstate="print"/>
          <a:srcRect/>
          <a:stretch>
            <a:fillRect/>
          </a:stretch>
        </p:blipFill>
        <p:spPr bwMode="auto">
          <a:xfrm rot="5400000">
            <a:off x="6052928" y="3115195"/>
            <a:ext cx="1645920" cy="170411"/>
          </a:xfrm>
          <a:prstGeom prst="rect">
            <a:avLst/>
          </a:prstGeom>
          <a:noFill/>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627094"/>
            <a:ext cx="7772400" cy="1470025"/>
          </a:xfrm>
        </p:spPr>
        <p:txBody>
          <a:bodyPr anchor="b" anchorCtr="0"/>
          <a:lstStyle>
            <a:lvl1pPr>
              <a:defRPr sz="5400">
                <a:gradFill>
                  <a:gsLst>
                    <a:gs pos="0">
                      <a:schemeClr val="tx2"/>
                    </a:gs>
                    <a:gs pos="100000">
                      <a:schemeClr val="tx2">
                        <a:lumMod val="75000"/>
                      </a:schemeClr>
                    </a:gs>
                  </a:gsLst>
                  <a:lin ang="5400000" scaled="0"/>
                </a:gradFill>
                <a:effectLst>
                  <a:outerShdw blurRad="50800" dist="25400" dir="5400000" algn="t" rotWithShape="0">
                    <a:prstClr val="black">
                      <a:alpha val="40000"/>
                    </a:prstClr>
                  </a:outerShdw>
                </a:effectLst>
              </a:defRPr>
            </a:lvl1pPr>
          </a:lstStyle>
          <a:p>
            <a:r>
              <a:rPr lang="en-US" smtClean="0"/>
              <a:t>Click to edit Master title style</a:t>
            </a:r>
            <a:endParaRPr/>
          </a:p>
        </p:txBody>
      </p:sp>
      <p:sp>
        <p:nvSpPr>
          <p:cNvPr id="3" name="Subtitle 2"/>
          <p:cNvSpPr>
            <a:spLocks noGrp="1"/>
          </p:cNvSpPr>
          <p:nvPr>
            <p:ph type="subTitle" idx="1"/>
          </p:nvPr>
        </p:nvSpPr>
        <p:spPr>
          <a:xfrm>
            <a:off x="685801" y="3810000"/>
            <a:ext cx="7770812" cy="1752600"/>
          </a:xfrm>
        </p:spPr>
        <p:txBody>
          <a:bodyPr>
            <a:normAutofit/>
          </a:bodyPr>
          <a:lstStyle>
            <a:lvl1pPr marL="0" indent="0" algn="ctr">
              <a:spcBef>
                <a:spcPts val="300"/>
              </a:spcBef>
              <a:buNone/>
              <a:defRPr sz="1600">
                <a:gradFill>
                  <a:gsLst>
                    <a:gs pos="0">
                      <a:schemeClr val="tx2"/>
                    </a:gs>
                    <a:gs pos="100000">
                      <a:schemeClr val="tx2">
                        <a:lumMod val="75000"/>
                      </a:schemeClr>
                    </a:gs>
                  </a:gsLst>
                  <a:lin ang="5400000" scaled="0"/>
                </a:gradFill>
                <a:effectLst>
                  <a:outerShdw blurRad="50800" dist="38100" dir="5400000" algn="t" rotWithShape="0">
                    <a:prstClr val="black">
                      <a:alpha val="40000"/>
                    </a:prstClr>
                  </a:outerShdw>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p:txBody>
          <a:bodyPr/>
          <a:lstStyle/>
          <a:p>
            <a:fld id="{3F691212-C715-2641-9C1E-608EBCB1EA12}" type="datetimeFigureOut">
              <a:rPr lang="en-US" smtClean="0"/>
              <a:pPr/>
              <a:t>11/18/13</a:t>
            </a:fld>
            <a:endParaRPr lang="en-US"/>
          </a:p>
        </p:txBody>
      </p:sp>
      <p:sp>
        <p:nvSpPr>
          <p:cNvPr id="5" name="Footer Placeholder 4"/>
          <p:cNvSpPr>
            <a:spLocks noGrp="1"/>
          </p:cNvSpPr>
          <p:nvPr>
            <p:ph type="ftr" sz="quarter" idx="11"/>
          </p:nvPr>
        </p:nvSpPr>
        <p:spPr/>
        <p:txBody>
          <a:bodyPr/>
          <a:lstStyle/>
          <a:p>
            <a:endParaRPr lang="en-US"/>
          </a:p>
        </p:txBody>
      </p:sp>
      <p:pic>
        <p:nvPicPr>
          <p:cNvPr id="7" name="Picture 6" descr="CoverGlyph.png"/>
          <p:cNvPicPr>
            <a:picLocks noChangeAspect="1"/>
          </p:cNvPicPr>
          <p:nvPr/>
        </p:nvPicPr>
        <p:blipFill>
          <a:blip r:embed="rId2"/>
          <a:stretch>
            <a:fillRect/>
          </a:stretch>
        </p:blipFill>
        <p:spPr>
          <a:xfrm>
            <a:off x="4010025" y="3048000"/>
            <a:ext cx="1123950" cy="771525"/>
          </a:xfrm>
          <a:prstGeom prst="rect">
            <a:avLst/>
          </a:prstGeom>
        </p:spPr>
      </p:pic>
    </p:spTree>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3F691212-C715-2641-9C1E-608EBCB1EA12}" type="datetimeFigureOut">
              <a:rPr lang="en-US" smtClean="0"/>
              <a:pPr/>
              <a:t>11/18/13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100DC1-CF4D-A642-A762-00C0D5DF8BC3}" type="slidenum">
              <a:rPr lang="en-US" smtClean="0"/>
              <a:pPr/>
              <a:t>‹#›</a:t>
            </a:fld>
            <a:endParaRPr lang="en-US"/>
          </a:p>
        </p:txBody>
      </p:sp>
      <p:pic>
        <p:nvPicPr>
          <p:cNvPr id="8" name="Picture 2" descr="HR-Glyph-R3.png"/>
          <p:cNvPicPr>
            <a:picLocks noChangeAspect="1" noChangeArrowheads="1"/>
          </p:cNvPicPr>
          <p:nvPr/>
        </p:nvPicPr>
        <p:blipFill>
          <a:blip r:embed="rId2" cstate="print"/>
          <a:srcRect/>
          <a:stretch>
            <a:fillRect/>
          </a:stretch>
        </p:blipFill>
        <p:spPr bwMode="auto">
          <a:xfrm>
            <a:off x="3749040" y="1658992"/>
            <a:ext cx="1645920" cy="170411"/>
          </a:xfrm>
          <a:prstGeom prst="rect">
            <a:avLst/>
          </a:prstGeom>
          <a:noFill/>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626440"/>
            <a:ext cx="7770813" cy="1472184"/>
          </a:xfrm>
        </p:spPr>
        <p:txBody>
          <a:bodyPr anchor="b" anchorCtr="0"/>
          <a:lstStyle>
            <a:lvl1pPr algn="ctr">
              <a:defRPr sz="5400" b="0" i="0" cap="none" baseline="0"/>
            </a:lvl1pPr>
          </a:lstStyle>
          <a:p>
            <a:r>
              <a:rPr lang="en-US" smtClean="0"/>
              <a:t>Click to edit Master title style</a:t>
            </a:r>
            <a:endParaRPr/>
          </a:p>
        </p:txBody>
      </p:sp>
      <p:sp>
        <p:nvSpPr>
          <p:cNvPr id="3" name="Text Placeholder 2"/>
          <p:cNvSpPr>
            <a:spLocks noGrp="1"/>
          </p:cNvSpPr>
          <p:nvPr>
            <p:ph type="body" idx="1"/>
          </p:nvPr>
        </p:nvSpPr>
        <p:spPr>
          <a:xfrm>
            <a:off x="685800" y="3813048"/>
            <a:ext cx="7770813" cy="1755648"/>
          </a:xfrm>
        </p:spPr>
        <p:txBody>
          <a:bodyPr anchor="t" anchorCtr="0">
            <a:normAutofit/>
          </a:bodyPr>
          <a:lstStyle>
            <a:lvl1pPr marL="0" indent="0" algn="ctr">
              <a:spcBef>
                <a:spcPts val="300"/>
              </a:spcBef>
              <a:buNone/>
              <a:defRPr sz="16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F691212-C715-2641-9C1E-608EBCB1EA12}" type="datetimeFigureOut">
              <a:rPr lang="en-US" smtClean="0"/>
              <a:pPr/>
              <a:t>11/18/13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100DC1-CF4D-A642-A762-00C0D5DF8BC3}" type="slidenum">
              <a:rPr lang="en-US" smtClean="0"/>
              <a:pPr/>
              <a:t>‹#›</a:t>
            </a:fld>
            <a:endParaRPr lang="en-US"/>
          </a:p>
        </p:txBody>
      </p:sp>
      <p:pic>
        <p:nvPicPr>
          <p:cNvPr id="7" name="Picture 6" descr="Glyph-SectionHeader.png"/>
          <p:cNvPicPr>
            <a:picLocks noChangeAspect="1"/>
          </p:cNvPicPr>
          <p:nvPr/>
        </p:nvPicPr>
        <p:blipFill>
          <a:blip r:embed="rId2"/>
          <a:stretch>
            <a:fillRect/>
          </a:stretch>
        </p:blipFill>
        <p:spPr>
          <a:xfrm>
            <a:off x="4038600" y="3174066"/>
            <a:ext cx="1066800" cy="59055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685800" y="2209801"/>
            <a:ext cx="3657600" cy="3657600"/>
          </a:xfrm>
        </p:spPr>
        <p:txBody>
          <a:bodyPr>
            <a:normAutofit/>
          </a:bodyPr>
          <a:lstStyle>
            <a:lvl1pPr>
              <a:defRPr sz="2200"/>
            </a:lvl1pPr>
            <a:lvl2pPr>
              <a:defRPr sz="2000"/>
            </a:lvl2pPr>
            <a:lvl3pPr>
              <a:defRPr sz="1800"/>
            </a:lvl3pPr>
            <a:lvl4pPr>
              <a:defRPr sz="1800"/>
            </a:lvl4pPr>
            <a:lvl5pPr>
              <a:defRPr sz="1800"/>
            </a:lvl5pPr>
            <a:lvl6pPr marL="2290763" indent="-461963">
              <a:defRPr sz="1800"/>
            </a:lvl6pPr>
            <a:lvl7pPr marL="2290763" indent="-461963">
              <a:defRPr sz="1800"/>
            </a:lvl7pPr>
            <a:lvl8pPr marL="2290763" indent="-461963">
              <a:defRPr sz="1800"/>
            </a:lvl8pPr>
            <a:lvl9pPr marL="2290763" indent="-461963">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800600" y="2209801"/>
            <a:ext cx="3657600" cy="3657600"/>
          </a:xfrm>
        </p:spPr>
        <p:txBody>
          <a:bodyPr>
            <a:normAutofit/>
          </a:bodyPr>
          <a:lstStyle>
            <a:lvl1pPr>
              <a:defRPr sz="2200"/>
            </a:lvl1pPr>
            <a:lvl2pPr>
              <a:defRPr sz="2000"/>
            </a:lvl2pPr>
            <a:lvl3pPr>
              <a:defRPr sz="1800"/>
            </a:lvl3pPr>
            <a:lvl4pPr>
              <a:defRPr sz="1800"/>
            </a:lvl4pPr>
            <a:lvl5pPr>
              <a:defRPr sz="1800"/>
            </a:lvl5pPr>
            <a:lvl6pPr marL="2290763" indent="-461963">
              <a:defRPr sz="1800"/>
            </a:lvl6pPr>
            <a:lvl7pPr marL="2290763" indent="-461963">
              <a:defRPr sz="1800"/>
            </a:lvl7pPr>
            <a:lvl8pPr marL="2290763" indent="-461963">
              <a:defRPr sz="1800"/>
            </a:lvl8pPr>
            <a:lvl9pPr marL="2290763" indent="-461963">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3F691212-C715-2641-9C1E-608EBCB1EA12}" type="datetimeFigureOut">
              <a:rPr lang="en-US" smtClean="0"/>
              <a:pPr/>
              <a:t>11/18/13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100DC1-CF4D-A642-A762-00C0D5DF8BC3}" type="slidenum">
              <a:rPr lang="en-US" smtClean="0"/>
              <a:pPr/>
              <a:t>‹#›</a:t>
            </a:fld>
            <a:endParaRPr lang="en-US"/>
          </a:p>
        </p:txBody>
      </p:sp>
      <p:pic>
        <p:nvPicPr>
          <p:cNvPr id="9" name="Picture 2" descr="HR-Glyph-R3.png"/>
          <p:cNvPicPr>
            <a:picLocks noChangeAspect="1" noChangeArrowheads="1"/>
          </p:cNvPicPr>
          <p:nvPr/>
        </p:nvPicPr>
        <p:blipFill>
          <a:blip r:embed="rId2" cstate="print"/>
          <a:srcRect/>
          <a:stretch>
            <a:fillRect/>
          </a:stretch>
        </p:blipFill>
        <p:spPr bwMode="auto">
          <a:xfrm>
            <a:off x="3749040" y="1658992"/>
            <a:ext cx="1645920" cy="170411"/>
          </a:xfrm>
          <a:prstGeom prst="rect">
            <a:avLst/>
          </a:prstGeom>
          <a:noFill/>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685800" y="2027238"/>
            <a:ext cx="3657600" cy="639762"/>
          </a:xfrm>
        </p:spPr>
        <p:txBody>
          <a:bodyPr anchor="ctr" anchorCtr="0"/>
          <a:lstStyle>
            <a:lvl1pPr marL="0" indent="0" algn="ctr">
              <a:spcBef>
                <a:spcPts val="300"/>
              </a:spcBef>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2819400"/>
            <a:ext cx="3657600" cy="3048000"/>
          </a:xfrm>
        </p:spPr>
        <p:txBody>
          <a:bodyPr>
            <a:normAutofit/>
          </a:bodyPr>
          <a:lstStyle>
            <a:lvl1pPr>
              <a:defRPr sz="2000"/>
            </a:lvl1pPr>
            <a:lvl2pPr>
              <a:defRPr sz="1800"/>
            </a:lvl2pPr>
            <a:lvl3pPr>
              <a:defRPr sz="1800"/>
            </a:lvl3pPr>
            <a:lvl4pPr>
              <a:defRPr sz="1800"/>
            </a:lvl4pPr>
            <a:lvl5pPr>
              <a:defRPr sz="1800"/>
            </a:lvl5pPr>
            <a:lvl6pPr marL="2290763" indent="-461963">
              <a:defRPr sz="1600"/>
            </a:lvl6pPr>
            <a:lvl7pPr marL="2290763" indent="-461963">
              <a:defRPr sz="1600"/>
            </a:lvl7pPr>
            <a:lvl8pPr marL="2290763" indent="-461963">
              <a:defRPr sz="1600"/>
            </a:lvl8pPr>
            <a:lvl9pPr marL="2290763" indent="-461963">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800600" y="2027238"/>
            <a:ext cx="3657600" cy="639762"/>
          </a:xfrm>
        </p:spPr>
        <p:txBody>
          <a:bodyPr anchor="ctr" anchorCtr="0"/>
          <a:lstStyle>
            <a:lvl1pPr marL="0" indent="0" algn="ctr">
              <a:spcBef>
                <a:spcPts val="300"/>
              </a:spcBef>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800600" y="2819400"/>
            <a:ext cx="3657600" cy="3048000"/>
          </a:xfrm>
        </p:spPr>
        <p:txBody>
          <a:bodyPr>
            <a:normAutofit/>
          </a:bodyPr>
          <a:lstStyle>
            <a:lvl1pPr>
              <a:defRPr sz="2000"/>
            </a:lvl1pPr>
            <a:lvl2pPr>
              <a:defRPr sz="1800"/>
            </a:lvl2pPr>
            <a:lvl3pPr>
              <a:defRPr sz="1800"/>
            </a:lvl3pPr>
            <a:lvl4pPr>
              <a:defRPr sz="1800"/>
            </a:lvl4pPr>
            <a:lvl5pPr>
              <a:defRPr sz="1800"/>
            </a:lvl5pPr>
            <a:lvl6pPr marL="2290763" indent="-461963">
              <a:defRPr sz="1600"/>
            </a:lvl6pPr>
            <a:lvl7pPr marL="2290763" indent="-461963">
              <a:defRPr sz="1600"/>
            </a:lvl7pPr>
            <a:lvl8pPr marL="2290763" indent="-461963">
              <a:defRPr sz="1600"/>
            </a:lvl8pPr>
            <a:lvl9pPr marL="2290763" indent="-461963">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3F691212-C715-2641-9C1E-608EBCB1EA12}" type="datetimeFigureOut">
              <a:rPr lang="en-US" smtClean="0"/>
              <a:pPr/>
              <a:t>11/18/13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B100DC1-CF4D-A642-A762-00C0D5DF8BC3}" type="slidenum">
              <a:rPr lang="en-US" smtClean="0"/>
              <a:pPr/>
              <a:t>‹#›</a:t>
            </a:fld>
            <a:endParaRPr lang="en-US"/>
          </a:p>
        </p:txBody>
      </p:sp>
      <p:pic>
        <p:nvPicPr>
          <p:cNvPr id="11" name="Picture 2" descr="HR-Glyph-R3.png"/>
          <p:cNvPicPr>
            <a:picLocks noChangeAspect="1" noChangeArrowheads="1"/>
          </p:cNvPicPr>
          <p:nvPr/>
        </p:nvPicPr>
        <p:blipFill>
          <a:blip r:embed="rId2" cstate="print"/>
          <a:srcRect/>
          <a:stretch>
            <a:fillRect/>
          </a:stretch>
        </p:blipFill>
        <p:spPr bwMode="auto">
          <a:xfrm>
            <a:off x="3749040" y="1658992"/>
            <a:ext cx="1645920" cy="170411"/>
          </a:xfrm>
          <a:prstGeom prst="rect">
            <a:avLst/>
          </a:prstGeom>
          <a:noFill/>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3F691212-C715-2641-9C1E-608EBCB1EA12}" type="datetimeFigureOut">
              <a:rPr lang="en-US" smtClean="0"/>
              <a:pPr/>
              <a:t>11/18/13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100DC1-CF4D-A642-A762-00C0D5DF8BC3}" type="slidenum">
              <a:rPr lang="en-US" smtClean="0"/>
              <a:pPr/>
              <a:t>‹#›</a:t>
            </a:fld>
            <a:endParaRPr lang="en-US"/>
          </a:p>
        </p:txBody>
      </p:sp>
      <p:pic>
        <p:nvPicPr>
          <p:cNvPr id="8" name="Picture 2" descr="HR-Glyph-R3.png"/>
          <p:cNvPicPr>
            <a:picLocks noChangeAspect="1" noChangeArrowheads="1"/>
          </p:cNvPicPr>
          <p:nvPr/>
        </p:nvPicPr>
        <p:blipFill>
          <a:blip r:embed="rId2" cstate="print"/>
          <a:srcRect/>
          <a:stretch>
            <a:fillRect/>
          </a:stretch>
        </p:blipFill>
        <p:spPr bwMode="auto">
          <a:xfrm>
            <a:off x="3749040" y="1658992"/>
            <a:ext cx="1645920" cy="170411"/>
          </a:xfrm>
          <a:prstGeom prst="rect">
            <a:avLst/>
          </a:prstGeom>
          <a:noFill/>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691212-C715-2641-9C1E-608EBCB1EA12}" type="datetimeFigureOut">
              <a:rPr lang="en-US" smtClean="0"/>
              <a:pPr/>
              <a:t>11/18/13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B100DC1-CF4D-A642-A762-00C0D5DF8BC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8906" y="914400"/>
            <a:ext cx="3657600" cy="1162050"/>
          </a:xfrm>
        </p:spPr>
        <p:txBody>
          <a:bodyPr anchor="b"/>
          <a:lstStyle>
            <a:lvl1pPr algn="ctr">
              <a:defRPr sz="3800" b="0"/>
            </a:lvl1pPr>
          </a:lstStyle>
          <a:p>
            <a:r>
              <a:rPr lang="en-US" smtClean="0"/>
              <a:t>Click to edit Master title style</a:t>
            </a:r>
            <a:endParaRPr/>
          </a:p>
        </p:txBody>
      </p:sp>
      <p:sp>
        <p:nvSpPr>
          <p:cNvPr id="3" name="Content Placeholder 2"/>
          <p:cNvSpPr>
            <a:spLocks noGrp="1"/>
          </p:cNvSpPr>
          <p:nvPr>
            <p:ph idx="1"/>
          </p:nvPr>
        </p:nvSpPr>
        <p:spPr>
          <a:xfrm>
            <a:off x="4796118" y="457199"/>
            <a:ext cx="3657600" cy="5410201"/>
          </a:xfrm>
        </p:spPr>
        <p:txBody>
          <a:bodyPr>
            <a:normAutofit/>
          </a:bodyPr>
          <a:lstStyle>
            <a:lvl1pPr>
              <a:defRPr sz="2400"/>
            </a:lvl1pPr>
            <a:lvl2pPr>
              <a:defRPr sz="2200"/>
            </a:lvl2pPr>
            <a:lvl3pPr>
              <a:defRPr sz="2000"/>
            </a:lvl3pPr>
            <a:lvl4pPr>
              <a:defRPr sz="1800"/>
            </a:lvl4pPr>
            <a:lvl5pPr>
              <a:defRPr sz="1800"/>
            </a:lvl5pPr>
            <a:lvl6pPr marL="2290763" indent="-461963">
              <a:tabLst/>
              <a:defRPr sz="2000"/>
            </a:lvl6pPr>
            <a:lvl7pPr marL="2290763" indent="-461963">
              <a:tabLst/>
              <a:defRPr sz="2000"/>
            </a:lvl7pPr>
            <a:lvl8pPr marL="2290763" indent="-461963">
              <a:tabLst/>
              <a:defRPr sz="2000"/>
            </a:lvl8pPr>
            <a:lvl9pPr marL="2290763" indent="-461963">
              <a:tabLst/>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658906" y="2590799"/>
            <a:ext cx="3657600" cy="2895601"/>
          </a:xfrm>
        </p:spPr>
        <p:txBody>
          <a:bodyPr>
            <a:normAutofit/>
          </a:bodyPr>
          <a:lstStyle>
            <a:lvl1pPr marL="0" indent="0" algn="ctr">
              <a:lnSpc>
                <a:spcPct val="110000"/>
              </a:lnSpc>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F691212-C715-2641-9C1E-608EBCB1EA12}" type="datetimeFigureOut">
              <a:rPr lang="en-US" smtClean="0"/>
              <a:pPr/>
              <a:t>11/18/13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100DC1-CF4D-A642-A762-00C0D5DF8BC3}" type="slidenum">
              <a:rPr lang="en-US" smtClean="0"/>
              <a:pPr/>
              <a:t>‹#›</a:t>
            </a:fld>
            <a:endParaRPr lang="en-US"/>
          </a:p>
        </p:txBody>
      </p:sp>
      <p:pic>
        <p:nvPicPr>
          <p:cNvPr id="10" name="Picture 2" descr="HR-Glyph-R3.png"/>
          <p:cNvPicPr>
            <a:picLocks noChangeAspect="1" noChangeArrowheads="1"/>
          </p:cNvPicPr>
          <p:nvPr/>
        </p:nvPicPr>
        <p:blipFill>
          <a:blip r:embed="rId2" cstate="print"/>
          <a:srcRect/>
          <a:stretch>
            <a:fillRect/>
          </a:stretch>
        </p:blipFill>
        <p:spPr bwMode="auto">
          <a:xfrm>
            <a:off x="1664746" y="2286000"/>
            <a:ext cx="1645920" cy="170411"/>
          </a:xfrm>
          <a:prstGeom prst="rect">
            <a:avLst/>
          </a:prstGeom>
          <a:noFill/>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2.xml"/><Relationship Id="rId12" Type="http://schemas.openxmlformats.org/officeDocument/2006/relationships/slideLayout" Target="../slideLayouts/slideLayout13.xml"/><Relationship Id="rId13" Type="http://schemas.openxmlformats.org/officeDocument/2006/relationships/theme" Target="../theme/theme2.xml"/><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 Id="rId9" Type="http://schemas.openxmlformats.org/officeDocument/2006/relationships/slideLayout" Target="../slideLayouts/slideLayout10.xml"/><Relationship Id="rId10"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pPr defTabSz="914400"/>
            <a:endParaRPr lang="en-US">
              <a:solidFill>
                <a:prstClr val="white"/>
              </a:solidFill>
            </a:endParaRPr>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pPr defTabSz="914400"/>
            <a:endParaRPr lang="en-US">
              <a:solidFill>
                <a:prstClr val="white"/>
              </a:solidFill>
            </a:endParaRPr>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pPr defTabSz="914400"/>
            <a:fld id="{973F41F6-87E2-48D5-95B2-CAA0D214C236}" type="datetimeFigureOut">
              <a:rPr lang="en-US" smtClean="0">
                <a:solidFill>
                  <a:srgbClr val="D4D2D0">
                    <a:shade val="50000"/>
                  </a:srgbClr>
                </a:solidFill>
              </a:rPr>
              <a:pPr defTabSz="914400"/>
              <a:t>11/18/13</a:t>
            </a:fld>
            <a:endParaRPr lang="en-US">
              <a:solidFill>
                <a:srgbClr val="D4D2D0">
                  <a:shade val="50000"/>
                </a:srgbClr>
              </a:solidFill>
            </a:endParaRPr>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pPr defTabSz="914400"/>
            <a:endParaRPr lang="en-US">
              <a:solidFill>
                <a:srgbClr val="D4D2D0">
                  <a:shade val="50000"/>
                </a:srgbClr>
              </a:solidFill>
            </a:endParaRPr>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pPr defTabSz="914400"/>
            <a:fld id="{CBF58537-FE0F-43DF-909F-3AEEC244B33B}" type="slidenum">
              <a:rPr lang="en-US" smtClean="0">
                <a:solidFill>
                  <a:srgbClr val="D4D2D0">
                    <a:shade val="50000"/>
                  </a:srgbClr>
                </a:solidFill>
              </a:rPr>
              <a:pPr defTabSz="914400"/>
              <a:t>‹#›</a:t>
            </a:fld>
            <a:endParaRPr lang="en-US">
              <a:solidFill>
                <a:srgbClr val="D4D2D0">
                  <a:shade val="50000"/>
                </a:srgbClr>
              </a:solidFill>
            </a:endParaRPr>
          </a:p>
        </p:txBody>
      </p:sp>
    </p:spTree>
  </p:cSld>
  <p:clrMap bg1="dk1" tx1="lt1" bg2="dk2" tx2="lt2" accent1="accent1" accent2="accent2" accent3="accent3" accent4="accent4" accent5="accent5" accent6="accent6" hlink="hlink" folHlink="folHlink"/>
  <p:sldLayoutIdLst>
    <p:sldLayoutId id="2147483694" r:id="rId1"/>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4305300" y="6289115"/>
            <a:ext cx="5334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2B100DC1-CF4D-A642-A762-00C0D5DF8BC3}" type="slidenum">
              <a:rPr lang="en-US" smtClean="0"/>
              <a:pPr/>
              <a:t>‹#›</a:t>
            </a:fld>
            <a:endParaRPr lang="en-US"/>
          </a:p>
        </p:txBody>
      </p:sp>
      <p:sp>
        <p:nvSpPr>
          <p:cNvPr id="2" name="Title Placeholder 1"/>
          <p:cNvSpPr>
            <a:spLocks noGrp="1"/>
          </p:cNvSpPr>
          <p:nvPr>
            <p:ph type="title"/>
          </p:nvPr>
        </p:nvSpPr>
        <p:spPr>
          <a:xfrm>
            <a:off x="685800" y="67236"/>
            <a:ext cx="7770813" cy="1371600"/>
          </a:xfrm>
          <a:prstGeom prst="rect">
            <a:avLst/>
          </a:prstGeom>
          <a:effectLst/>
        </p:spPr>
        <p:txBody>
          <a:bodyPr vert="horz" lIns="91440" tIns="45720" rIns="91440" bIns="45720" rtlCol="0" anchor="ctr" anchorCtr="0">
            <a:noAutofit/>
          </a:bodyPr>
          <a:lstStyle/>
          <a:p>
            <a:r>
              <a:rPr lang="en-US" smtClean="0"/>
              <a:t>Click to edit Master title style</a:t>
            </a:r>
            <a:endParaRPr/>
          </a:p>
        </p:txBody>
      </p:sp>
      <p:sp>
        <p:nvSpPr>
          <p:cNvPr id="3" name="Text Placeholder 2"/>
          <p:cNvSpPr>
            <a:spLocks noGrp="1"/>
          </p:cNvSpPr>
          <p:nvPr>
            <p:ph type="body" idx="1"/>
          </p:nvPr>
        </p:nvSpPr>
        <p:spPr>
          <a:xfrm>
            <a:off x="685800" y="2209800"/>
            <a:ext cx="7770813" cy="3657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400800" y="6289115"/>
            <a:ext cx="2375647"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691212-C715-2641-9C1E-608EBCB1EA12}" type="datetimeFigureOut">
              <a:rPr lang="en-US" smtClean="0"/>
              <a:pPr/>
              <a:t>11/18/13</a:t>
            </a:fld>
            <a:endParaRPr lang="en-US"/>
          </a:p>
        </p:txBody>
      </p:sp>
      <p:sp>
        <p:nvSpPr>
          <p:cNvPr id="5" name="Footer Placeholder 4"/>
          <p:cNvSpPr>
            <a:spLocks noGrp="1"/>
          </p:cNvSpPr>
          <p:nvPr>
            <p:ph type="ftr" sz="quarter" idx="3"/>
          </p:nvPr>
        </p:nvSpPr>
        <p:spPr>
          <a:xfrm>
            <a:off x="349624" y="6289115"/>
            <a:ext cx="3155576"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Tree>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Lst>
  <p:txStyles>
    <p:titleStyle>
      <a:lvl1pPr algn="ctr" defTabSz="914400" rtl="0" eaLnBrk="1" latinLnBrk="0" hangingPunct="1">
        <a:spcBef>
          <a:spcPct val="0"/>
        </a:spcBef>
        <a:buNone/>
        <a:defRPr sz="5000" kern="1200">
          <a:solidFill>
            <a:schemeClr val="tx2"/>
          </a:solidFill>
          <a:effectLst>
            <a:outerShdw blurRad="38100" dist="12700" algn="l" rotWithShape="0">
              <a:prstClr val="black">
                <a:alpha val="40000"/>
              </a:prstClr>
            </a:outerShdw>
          </a:effectLst>
          <a:latin typeface="+mj-lt"/>
          <a:ea typeface="+mj-ea"/>
          <a:cs typeface="+mj-cs"/>
        </a:defRPr>
      </a:lvl1pPr>
    </p:titleStyle>
    <p:bodyStyle>
      <a:lvl1pPr marL="457200" indent="-457200" algn="l" defTabSz="914400" rtl="0" eaLnBrk="1" latinLnBrk="0" hangingPunct="1">
        <a:spcBef>
          <a:spcPts val="2000"/>
        </a:spcBef>
        <a:buClr>
          <a:schemeClr val="accent3"/>
        </a:buClr>
        <a:buFont typeface="Wingdings" pitchFamily="2" charset="2"/>
        <a:buChar char=""/>
        <a:defRPr sz="2400" kern="1200">
          <a:solidFill>
            <a:schemeClr val="tx2"/>
          </a:solidFill>
          <a:latin typeface="+mn-lt"/>
          <a:ea typeface="+mn-ea"/>
          <a:cs typeface="+mn-cs"/>
        </a:defRPr>
      </a:lvl1pPr>
      <a:lvl2pPr marL="914400" indent="-457200" algn="l" defTabSz="914400" rtl="0" eaLnBrk="1" latinLnBrk="0" hangingPunct="1">
        <a:spcBef>
          <a:spcPts val="600"/>
        </a:spcBef>
        <a:buClr>
          <a:schemeClr val="accent3">
            <a:lumMod val="50000"/>
          </a:schemeClr>
        </a:buClr>
        <a:buFont typeface="Wingdings" pitchFamily="2" charset="2"/>
        <a:buChar char=""/>
        <a:defRPr sz="2200" kern="1200">
          <a:solidFill>
            <a:schemeClr val="tx2"/>
          </a:solidFill>
          <a:latin typeface="+mn-lt"/>
          <a:ea typeface="+mn-ea"/>
          <a:cs typeface="+mn-cs"/>
        </a:defRPr>
      </a:lvl2pPr>
      <a:lvl3pPr marL="1371600" indent="-457200" algn="l" defTabSz="914400" rtl="0" eaLnBrk="1" latinLnBrk="0" hangingPunct="1">
        <a:spcBef>
          <a:spcPts val="600"/>
        </a:spcBef>
        <a:buClr>
          <a:schemeClr val="accent3"/>
        </a:buClr>
        <a:buFont typeface="Wingdings" pitchFamily="2" charset="2"/>
        <a:buChar char=""/>
        <a:defRPr sz="2000" kern="1200">
          <a:solidFill>
            <a:schemeClr val="tx2"/>
          </a:solidFill>
          <a:latin typeface="+mn-lt"/>
          <a:ea typeface="+mn-ea"/>
          <a:cs typeface="+mn-cs"/>
        </a:defRPr>
      </a:lvl3pPr>
      <a:lvl4pPr marL="1828800" indent="-457200" algn="l" defTabSz="914400" rtl="0" eaLnBrk="1" latinLnBrk="0" hangingPunct="1">
        <a:spcBef>
          <a:spcPts val="600"/>
        </a:spcBef>
        <a:buClr>
          <a:schemeClr val="accent3">
            <a:lumMod val="50000"/>
          </a:schemeClr>
        </a:buClr>
        <a:buFont typeface="Wingdings" pitchFamily="2" charset="2"/>
        <a:buChar char=""/>
        <a:defRPr sz="1800" kern="1200">
          <a:solidFill>
            <a:schemeClr val="tx2"/>
          </a:solidFill>
          <a:latin typeface="+mn-lt"/>
          <a:ea typeface="+mn-ea"/>
          <a:cs typeface="+mn-cs"/>
        </a:defRPr>
      </a:lvl4pPr>
      <a:lvl5pPr marL="2286000" indent="-457200" algn="l" defTabSz="914400" rtl="0" eaLnBrk="1" latinLnBrk="0" hangingPunct="1">
        <a:spcBef>
          <a:spcPts val="600"/>
        </a:spcBef>
        <a:buClr>
          <a:schemeClr val="accent3"/>
        </a:buClr>
        <a:buFont typeface="Wingdings" pitchFamily="2" charset="2"/>
        <a:buChar char=""/>
        <a:defRPr sz="1800" kern="1200">
          <a:solidFill>
            <a:schemeClr val="tx2"/>
          </a:solidFill>
          <a:latin typeface="+mn-lt"/>
          <a:ea typeface="+mn-ea"/>
          <a:cs typeface="+mn-cs"/>
        </a:defRPr>
      </a:lvl5pPr>
      <a:lvl6pPr marL="2743200" indent="-461963" algn="l" defTabSz="914400" rtl="0" eaLnBrk="1" latinLnBrk="0" hangingPunct="1">
        <a:spcBef>
          <a:spcPct val="20000"/>
        </a:spcBef>
        <a:buClr>
          <a:schemeClr val="accent3">
            <a:lumMod val="50000"/>
          </a:schemeClr>
        </a:buClr>
        <a:buFont typeface="Wingdings" pitchFamily="2" charset="2"/>
        <a:buChar char=""/>
        <a:defRPr sz="1800" kern="1200">
          <a:solidFill>
            <a:schemeClr val="tx1"/>
          </a:solidFill>
          <a:latin typeface="+mn-lt"/>
          <a:ea typeface="+mn-ea"/>
          <a:cs typeface="+mn-cs"/>
        </a:defRPr>
      </a:lvl6pPr>
      <a:lvl7pPr marL="3205163" indent="-461963" algn="l" defTabSz="914400" rtl="0" eaLnBrk="1" latinLnBrk="0" hangingPunct="1">
        <a:spcBef>
          <a:spcPct val="20000"/>
        </a:spcBef>
        <a:buClr>
          <a:schemeClr val="accent3"/>
        </a:buClr>
        <a:buFont typeface="Wingdings" pitchFamily="2" charset="2"/>
        <a:buChar char=""/>
        <a:defRPr sz="1800" kern="1200">
          <a:solidFill>
            <a:schemeClr val="tx1"/>
          </a:solidFill>
          <a:latin typeface="+mn-lt"/>
          <a:ea typeface="+mn-ea"/>
          <a:cs typeface="+mn-cs"/>
        </a:defRPr>
      </a:lvl7pPr>
      <a:lvl8pPr marL="3657600" indent="-461963" algn="l" defTabSz="914400" rtl="0" eaLnBrk="1" latinLnBrk="0" hangingPunct="1">
        <a:spcBef>
          <a:spcPct val="20000"/>
        </a:spcBef>
        <a:buClr>
          <a:schemeClr val="accent3">
            <a:lumMod val="50000"/>
          </a:schemeClr>
        </a:buClr>
        <a:buFont typeface="Wingdings" pitchFamily="2" charset="2"/>
        <a:buChar char=""/>
        <a:defRPr sz="1800" kern="1200">
          <a:solidFill>
            <a:schemeClr val="tx1"/>
          </a:solidFill>
          <a:latin typeface="+mn-lt"/>
          <a:ea typeface="+mn-ea"/>
          <a:cs typeface="+mn-cs"/>
        </a:defRPr>
      </a:lvl8pPr>
      <a:lvl9pPr marL="4119563" indent="-461963" algn="l" defTabSz="914400" rtl="0" eaLnBrk="1" latinLnBrk="0" hangingPunct="1">
        <a:spcBef>
          <a:spcPct val="20000"/>
        </a:spcBef>
        <a:buClr>
          <a:schemeClr val="accent3"/>
        </a:buClr>
        <a:buFont typeface="Wingdings" pitchFamily="2" charset="2"/>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9.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9.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4" Type="http://schemas.openxmlformats.org/officeDocument/2006/relationships/notesSlide" Target="../notesSlides/notesSlide6.xml"/><Relationship Id="rId5" Type="http://schemas.openxmlformats.org/officeDocument/2006/relationships/image" Target="../media/image10.jpg"/><Relationship Id="rId6" Type="http://schemas.openxmlformats.org/officeDocument/2006/relationships/image" Target="../media/image11.png"/><Relationship Id="rId1" Type="http://schemas.microsoft.com/office/2007/relationships/media" Target="../media/media1.mp3"/><Relationship Id="rId2" Type="http://schemas.openxmlformats.org/officeDocument/2006/relationships/audio" Target="../media/media1.mp3"/></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4" Type="http://schemas.openxmlformats.org/officeDocument/2006/relationships/notesSlide" Target="../notesSlides/notesSlide7.xml"/><Relationship Id="rId5" Type="http://schemas.openxmlformats.org/officeDocument/2006/relationships/image" Target="../media/image11.png"/><Relationship Id="rId1" Type="http://schemas.microsoft.com/office/2007/relationships/media" Target="../media/media2.mp3"/><Relationship Id="rId2" Type="http://schemas.openxmlformats.org/officeDocument/2006/relationships/audio" Target="../media/media2.mp3"/></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Dress Code</a:t>
            </a:r>
            <a:endParaRPr lang="en-US" dirty="0"/>
          </a:p>
        </p:txBody>
      </p:sp>
      <p:sp>
        <p:nvSpPr>
          <p:cNvPr id="3" name="Content Placeholder 2"/>
          <p:cNvSpPr>
            <a:spLocks noGrp="1"/>
          </p:cNvSpPr>
          <p:nvPr>
            <p:ph idx="1"/>
          </p:nvPr>
        </p:nvSpPr>
        <p:spPr/>
        <p:txBody>
          <a:bodyPr/>
          <a:lstStyle/>
          <a:p>
            <a:r>
              <a:rPr lang="en-US" dirty="0" smtClean="0"/>
              <a:t>A company has established a dress code that requires employees to wear what we would call Sunday attire</a:t>
            </a:r>
          </a:p>
          <a:p>
            <a:r>
              <a:rPr lang="en-US" dirty="0" smtClean="0"/>
              <a:t>Draw clothing on the stick figures</a:t>
            </a:r>
          </a:p>
          <a:p>
            <a:r>
              <a:rPr lang="en-US" dirty="0" smtClean="0"/>
              <a:t>Make clear</a:t>
            </a:r>
          </a:p>
          <a:p>
            <a:pPr lvl="1"/>
            <a:r>
              <a:rPr lang="en-US" dirty="0" smtClean="0"/>
              <a:t>Sleeve length for men and women</a:t>
            </a:r>
          </a:p>
          <a:p>
            <a:pPr lvl="1"/>
            <a:r>
              <a:rPr lang="en-US" dirty="0" smtClean="0"/>
              <a:t>Dress/skirt length for women</a:t>
            </a:r>
          </a:p>
          <a:p>
            <a:pPr lvl="1"/>
            <a:r>
              <a:rPr lang="en-US" dirty="0" smtClean="0"/>
              <a:t>Tie length (relative to top of trousers) for men</a:t>
            </a:r>
          </a:p>
        </p:txBody>
      </p:sp>
    </p:spTree>
    <p:extLst>
      <p:ext uri="{BB962C8B-B14F-4D97-AF65-F5344CB8AC3E}">
        <p14:creationId xmlns:p14="http://schemas.microsoft.com/office/powerpoint/2010/main" val="334363532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Freshman, Chairman,</a:t>
            </a:r>
            <a:br>
              <a:rPr lang="en-US" dirty="0" smtClean="0"/>
            </a:br>
            <a:r>
              <a:rPr lang="en-US" dirty="0" smtClean="0"/>
              <a:t>You Guys</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smtClean="0"/>
              <a:t>“In 1986 Douglas Hofstadter, a philosopher, wrote a parody of sexist language by making an analogy with race. His article (‘A Person Paper on Purity in Language’) creates an imaginary world in which generics are based on race rather than gender. In that world, people would use ‘</a:t>
            </a:r>
            <a:r>
              <a:rPr lang="en-US" dirty="0" err="1" smtClean="0"/>
              <a:t>freshwhite</a:t>
            </a:r>
            <a:r>
              <a:rPr lang="en-US" dirty="0" smtClean="0"/>
              <a:t>,’ ‘</a:t>
            </a:r>
            <a:r>
              <a:rPr lang="en-US" dirty="0" err="1" smtClean="0"/>
              <a:t>chairwhite</a:t>
            </a:r>
            <a:r>
              <a:rPr lang="en-US" dirty="0" smtClean="0"/>
              <a:t>’ and yes, ‘you whiteys.’ People of color would hear ‘all whites are created equal’ -- and be expected to feel included. Substituting ‘white’ for ‘man’ makes it easy to see why using ‘man’ for all human beings is wrong. Yet, women are expected to feel flattered by ‘freshman,’ ‘chairman’ and ‘you guys.’”</a:t>
            </a:r>
          </a:p>
          <a:p>
            <a:pPr>
              <a:buNone/>
            </a:pPr>
            <a:r>
              <a:rPr lang="en-US" sz="1400" dirty="0" err="1" smtClean="0"/>
              <a:t>Sherryl</a:t>
            </a:r>
            <a:r>
              <a:rPr lang="en-US" sz="1400" dirty="0" smtClean="0"/>
              <a:t> </a:t>
            </a:r>
            <a:r>
              <a:rPr lang="en-US" sz="1400" dirty="0" err="1" smtClean="0"/>
              <a:t>Kleinman</a:t>
            </a:r>
            <a:r>
              <a:rPr lang="en-US" sz="1400" dirty="0" smtClean="0"/>
              <a:t>, “Why Sexists Language Matters”, http://www.alternet.org/story/48856/</a:t>
            </a:r>
          </a:p>
        </p:txBody>
      </p:sp>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Generics</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Male-based generics are an indicator – and more importantly, a </a:t>
            </a:r>
            <a:r>
              <a:rPr lang="en-US" dirty="0" err="1" smtClean="0"/>
              <a:t>reinforcer</a:t>
            </a:r>
            <a:r>
              <a:rPr lang="en-US" dirty="0" smtClean="0"/>
              <a:t> – of a system in which “man” in the abstract and men in the flesh are privileged over women</a:t>
            </a:r>
          </a:p>
          <a:p>
            <a:pPr>
              <a:buNone/>
            </a:pPr>
            <a:endParaRPr lang="en-US" dirty="0" smtClean="0"/>
          </a:p>
          <a:p>
            <a:pPr>
              <a:buNone/>
            </a:pPr>
            <a:endParaRPr lang="en-US" dirty="0" smtClean="0"/>
          </a:p>
          <a:p>
            <a:pPr>
              <a:buNone/>
            </a:pPr>
            <a:endParaRPr lang="en-US" dirty="0" smtClean="0"/>
          </a:p>
          <a:p>
            <a:pPr>
              <a:buNone/>
            </a:pPr>
            <a:r>
              <a:rPr lang="en-US" sz="1400" dirty="0" err="1" smtClean="0"/>
              <a:t>Sherryl</a:t>
            </a:r>
            <a:r>
              <a:rPr lang="en-US" sz="1400" dirty="0" smtClean="0"/>
              <a:t> </a:t>
            </a:r>
            <a:r>
              <a:rPr lang="en-US" sz="1400" dirty="0" err="1" smtClean="0"/>
              <a:t>Kleinman</a:t>
            </a:r>
            <a:r>
              <a:rPr lang="en-US" sz="1400" dirty="0" smtClean="0"/>
              <a:t>, “Why Sexists Language Matters”, http://www.alternet.org/story/48856/</a:t>
            </a:r>
          </a:p>
        </p:txBody>
      </p:sp>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Generics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Think of one female-based generic</a:t>
            </a:r>
          </a:p>
          <a:p>
            <a:r>
              <a:rPr lang="en-US" dirty="0" smtClean="0"/>
              <a:t>Try calling</a:t>
            </a:r>
          </a:p>
          <a:p>
            <a:pPr lvl="1"/>
            <a:r>
              <a:rPr lang="en-US" dirty="0" smtClean="0"/>
              <a:t>A group of male students “</a:t>
            </a:r>
            <a:r>
              <a:rPr lang="en-US" dirty="0" err="1" smtClean="0"/>
              <a:t>freshwomen</a:t>
            </a:r>
            <a:r>
              <a:rPr lang="en-US" dirty="0" smtClean="0"/>
              <a:t>”</a:t>
            </a:r>
          </a:p>
          <a:p>
            <a:pPr lvl="1"/>
            <a:r>
              <a:rPr lang="en-US" dirty="0" smtClean="0"/>
              <a:t>Your male boss “chairwoman”</a:t>
            </a:r>
          </a:p>
          <a:p>
            <a:pPr>
              <a:buNone/>
            </a:pPr>
            <a:endParaRPr lang="en-US" dirty="0" smtClean="0"/>
          </a:p>
          <a:p>
            <a:pPr>
              <a:buNone/>
            </a:pPr>
            <a:endParaRPr lang="en-US" dirty="0" smtClean="0"/>
          </a:p>
          <a:p>
            <a:pPr>
              <a:buNone/>
            </a:pPr>
            <a:endParaRPr lang="en-US" dirty="0" smtClean="0"/>
          </a:p>
          <a:p>
            <a:pPr>
              <a:buNone/>
            </a:pPr>
            <a:r>
              <a:rPr lang="en-US" sz="1400" dirty="0" err="1" smtClean="0"/>
              <a:t>Sherryl</a:t>
            </a:r>
            <a:r>
              <a:rPr lang="en-US" sz="1400" dirty="0" smtClean="0"/>
              <a:t> </a:t>
            </a:r>
            <a:r>
              <a:rPr lang="en-US" sz="1400" dirty="0" err="1" smtClean="0"/>
              <a:t>Kleinman</a:t>
            </a:r>
            <a:r>
              <a:rPr lang="en-US" sz="1400" dirty="0" smtClean="0"/>
              <a:t>, “Why Sexists Language Matters”, http://www.alternet.org/story/48856/</a:t>
            </a: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Generics</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smtClean="0"/>
              <a:t>“All those ‘man’ words cumulatively reinforce the message that men are the standard and that women should be subsumed by the male category.”</a:t>
            </a:r>
          </a:p>
          <a:p>
            <a:pPr>
              <a:buNone/>
            </a:pPr>
            <a:endParaRPr lang="en-US" dirty="0" smtClean="0"/>
          </a:p>
          <a:p>
            <a:pPr>
              <a:buNone/>
            </a:pPr>
            <a:endParaRPr lang="en-US" dirty="0" smtClean="0"/>
          </a:p>
          <a:p>
            <a:pPr>
              <a:buNone/>
            </a:pPr>
            <a:endParaRPr lang="en-US" dirty="0" smtClean="0"/>
          </a:p>
          <a:p>
            <a:pPr>
              <a:buNone/>
            </a:pPr>
            <a:endParaRPr lang="en-US" dirty="0" smtClean="0"/>
          </a:p>
          <a:p>
            <a:pPr>
              <a:buNone/>
            </a:pPr>
            <a:r>
              <a:rPr lang="en-US" sz="1400" dirty="0" err="1" smtClean="0"/>
              <a:t>Sherryl</a:t>
            </a:r>
            <a:r>
              <a:rPr lang="en-US" sz="1400" dirty="0" smtClean="0"/>
              <a:t> </a:t>
            </a:r>
            <a:r>
              <a:rPr lang="en-US" sz="1400" dirty="0" err="1" smtClean="0"/>
              <a:t>Kleinman</a:t>
            </a:r>
            <a:r>
              <a:rPr lang="en-US" sz="1400" dirty="0" smtClean="0"/>
              <a:t>, “Why Sexists Language Matters”, http://www.alternet.org/story/48856/</a:t>
            </a:r>
          </a:p>
        </p:txBody>
      </p:sp>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Effectiveness</a:t>
            </a:r>
            <a:endParaRPr lang="en-US" dirty="0"/>
          </a:p>
        </p:txBody>
      </p:sp>
      <p:sp>
        <p:nvSpPr>
          <p:cNvPr id="4" name="Content Placeholder 2"/>
          <p:cNvSpPr>
            <a:spLocks noGrp="1"/>
          </p:cNvSpPr>
          <p:nvPr>
            <p:ph idx="1"/>
          </p:nvPr>
        </p:nvSpPr>
        <p:spPr>
          <a:xfrm>
            <a:off x="457200" y="1600200"/>
            <a:ext cx="8229600" cy="4525963"/>
          </a:xfrm>
        </p:spPr>
        <p:txBody>
          <a:bodyPr/>
          <a:lstStyle/>
          <a:p>
            <a:r>
              <a:rPr lang="en-US" dirty="0" smtClean="0"/>
              <a:t>All operations must be basic</a:t>
            </a:r>
          </a:p>
          <a:p>
            <a:r>
              <a:rPr lang="en-US" dirty="0" smtClean="0"/>
              <a:t>Calculated by a man…</a:t>
            </a:r>
          </a:p>
          <a:p>
            <a:pPr lvl="1"/>
            <a:r>
              <a:rPr lang="en-US" dirty="0" smtClean="0"/>
              <a:t>Using pencil and paper</a:t>
            </a:r>
          </a:p>
          <a:p>
            <a:pPr lvl="1"/>
            <a:r>
              <a:rPr lang="en-US" dirty="0" smtClean="0"/>
              <a:t>In a finite amount of time</a:t>
            </a:r>
          </a:p>
          <a:p>
            <a:r>
              <a:rPr lang="en-US" dirty="0" smtClean="0"/>
              <a:t>Good examples found in GCD</a:t>
            </a:r>
          </a:p>
          <a:p>
            <a:pPr>
              <a:buNone/>
            </a:pPr>
            <a:endParaRPr lang="en-US" dirty="0" smtClean="0"/>
          </a:p>
          <a:p>
            <a:pPr lvl="1"/>
            <a:endParaRPr lang="en-US" dirty="0"/>
          </a:p>
        </p:txBody>
      </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Cave People</a:t>
            </a:r>
            <a:endParaRPr lang="en-US" dirty="0"/>
          </a:p>
        </p:txBody>
      </p:sp>
      <p:sp>
        <p:nvSpPr>
          <p:cNvPr id="3" name="Content Placeholder 2"/>
          <p:cNvSpPr>
            <a:spLocks noGrp="1"/>
          </p:cNvSpPr>
          <p:nvPr>
            <p:ph idx="1"/>
          </p:nvPr>
        </p:nvSpPr>
        <p:spPr/>
        <p:txBody>
          <a:bodyPr/>
          <a:lstStyle/>
          <a:p>
            <a:pPr marL="0" indent="0">
              <a:buNone/>
            </a:pPr>
            <a:r>
              <a:rPr lang="en-US" dirty="0" smtClean="0"/>
              <a:t>“If you ask children to draw ‘cavemen,’ they do draw cave men.”</a:t>
            </a:r>
          </a:p>
          <a:p>
            <a:pPr algn="r">
              <a:spcBef>
                <a:spcPts val="0"/>
              </a:spcBef>
              <a:buNone/>
            </a:pPr>
            <a:r>
              <a:rPr lang="en-US" sz="1600" dirty="0" smtClean="0"/>
              <a:t>Kathryn Campbell-</a:t>
            </a:r>
            <a:r>
              <a:rPr lang="en-US" sz="1600" dirty="0" err="1" smtClean="0"/>
              <a:t>Kibler</a:t>
            </a:r>
            <a:endParaRPr lang="en-US" sz="1600" dirty="0" smtClean="0"/>
          </a:p>
          <a:p>
            <a:pPr algn="r">
              <a:spcBef>
                <a:spcPts val="0"/>
              </a:spcBef>
              <a:buNone/>
            </a:pPr>
            <a:r>
              <a:rPr lang="en-US" sz="1600" dirty="0" smtClean="0"/>
              <a:t>Ohio State University</a:t>
            </a:r>
          </a:p>
        </p:txBody>
      </p:sp>
      <p:pic>
        <p:nvPicPr>
          <p:cNvPr id="4" name="Picture 3" descr="cave-man.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024" y="3124200"/>
            <a:ext cx="5174361" cy="3158109"/>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Pronouns</a:t>
            </a:r>
            <a:endParaRPr lang="en-US" dirty="0"/>
          </a:p>
        </p:txBody>
      </p:sp>
      <p:sp>
        <p:nvSpPr>
          <p:cNvPr id="3" name="Content Placeholder 2"/>
          <p:cNvSpPr>
            <a:spLocks noGrp="1"/>
          </p:cNvSpPr>
          <p:nvPr>
            <p:ph idx="1"/>
          </p:nvPr>
        </p:nvSpPr>
        <p:spPr/>
        <p:txBody>
          <a:bodyPr/>
          <a:lstStyle/>
          <a:p>
            <a:r>
              <a:rPr lang="en-US" dirty="0" smtClean="0"/>
              <a:t>Very difficult to adopt gender-neutral pronouns</a:t>
            </a:r>
          </a:p>
          <a:p>
            <a:pPr lvl="1"/>
            <a:r>
              <a:rPr lang="en-US" dirty="0" smtClean="0"/>
              <a:t>Attempts in 19</a:t>
            </a:r>
            <a:r>
              <a:rPr lang="en-US" baseline="30000" dirty="0" smtClean="0"/>
              <a:t>th</a:t>
            </a:r>
            <a:r>
              <a:rPr lang="en-US" dirty="0" smtClean="0"/>
              <a:t> century</a:t>
            </a:r>
          </a:p>
          <a:p>
            <a:pPr lvl="2"/>
            <a:r>
              <a:rPr lang="en-US" dirty="0" smtClean="0"/>
              <a:t>Grammatical correctness</a:t>
            </a:r>
          </a:p>
          <a:p>
            <a:pPr lvl="1"/>
            <a:r>
              <a:rPr lang="en-US" dirty="0" smtClean="0"/>
              <a:t>More than 100 proposals – none stuck</a:t>
            </a:r>
          </a:p>
          <a:p>
            <a:pPr lvl="1"/>
            <a:r>
              <a:rPr lang="en-US" dirty="0" smtClean="0"/>
              <a:t>Attempts in the 1970s</a:t>
            </a:r>
          </a:p>
          <a:p>
            <a:pPr lvl="2"/>
            <a:r>
              <a:rPr lang="en-US" dirty="0" smtClean="0"/>
              <a:t>Equality for women</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Help is Available</a:t>
            </a:r>
            <a:endParaRPr lang="en-US" dirty="0"/>
          </a:p>
        </p:txBody>
      </p:sp>
      <p:sp>
        <p:nvSpPr>
          <p:cNvPr id="3" name="Content Placeholder 2"/>
          <p:cNvSpPr>
            <a:spLocks noGrp="1"/>
          </p:cNvSpPr>
          <p:nvPr>
            <p:ph idx="1"/>
          </p:nvPr>
        </p:nvSpPr>
        <p:spPr/>
        <p:txBody>
          <a:bodyPr/>
          <a:lstStyle/>
          <a:p>
            <a:r>
              <a:rPr lang="en-US" dirty="0" smtClean="0"/>
              <a:t>Purdue Online Writing Lab</a:t>
            </a:r>
          </a:p>
          <a:p>
            <a:pPr lvl="1"/>
            <a:r>
              <a:rPr lang="en-US" dirty="0"/>
              <a:t>Stereotypes and Biased Language</a:t>
            </a:r>
          </a:p>
          <a:p>
            <a:pPr lvl="1"/>
            <a:r>
              <a:rPr lang="en-US" dirty="0"/>
              <a:t>Appropriate Pronoun </a:t>
            </a:r>
            <a:r>
              <a:rPr lang="en-US" dirty="0" smtClean="0"/>
              <a:t>Usage</a:t>
            </a:r>
            <a:endParaRPr lang="en-US" dirty="0"/>
          </a:p>
        </p:txBody>
      </p:sp>
    </p:spTree>
    <p:extLst>
      <p:ext uri="{BB962C8B-B14F-4D97-AF65-F5344CB8AC3E}">
        <p14:creationId xmlns:p14="http://schemas.microsoft.com/office/powerpoint/2010/main" val="417458204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Genesis 11:6-7</a:t>
            </a:r>
            <a:endParaRPr lang="en-US" dirty="0"/>
          </a:p>
        </p:txBody>
      </p:sp>
      <p:pic>
        <p:nvPicPr>
          <p:cNvPr id="7" name="Content Placeholder 6" descr="tower_of_babel.jpg"/>
          <p:cNvPicPr>
            <a:picLocks noGrp="1" noChangeAspect="1"/>
          </p:cNvPicPr>
          <p:nvPr>
            <p:ph sz="half" idx="1"/>
          </p:nvPr>
        </p:nvPicPr>
        <p:blipFill>
          <a:blip r:embed="rId3"/>
          <a:srcRect l="10096" r="10096"/>
          <a:stretch>
            <a:fillRect/>
          </a:stretch>
        </p:blipFill>
        <p:spPr/>
      </p:pic>
      <p:sp>
        <p:nvSpPr>
          <p:cNvPr id="6" name="Content Placeholder 5"/>
          <p:cNvSpPr>
            <a:spLocks noGrp="1"/>
          </p:cNvSpPr>
          <p:nvPr>
            <p:ph sz="half" idx="2"/>
          </p:nvPr>
        </p:nvSpPr>
        <p:spPr/>
        <p:txBody>
          <a:bodyPr>
            <a:normAutofit fontScale="92500" lnSpcReduction="10000"/>
          </a:bodyPr>
          <a:lstStyle/>
          <a:p>
            <a:pPr marL="0" indent="0">
              <a:buNone/>
            </a:pPr>
            <a:r>
              <a:rPr lang="en-US" dirty="0" smtClean="0"/>
              <a:t>And the Lord said, Behold, the people is one, and they have all one language; and this they begin to do: and now nothing will be restrained from them, which they have imagined to do.</a:t>
            </a:r>
          </a:p>
          <a:p>
            <a:pPr marL="0" indent="0">
              <a:buNone/>
            </a:pPr>
            <a:r>
              <a:rPr lang="en-US" dirty="0" smtClean="0"/>
              <a:t>Go to, let us go down, and there confound their language, that they may not understand one another’s speech.</a:t>
            </a:r>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Genesis 11:6-7</a:t>
            </a:r>
            <a:endParaRPr lang="en-US" dirty="0"/>
          </a:p>
        </p:txBody>
      </p:sp>
      <p:pic>
        <p:nvPicPr>
          <p:cNvPr id="7" name="Content Placeholder 6" descr="tower_of_babel.jpg"/>
          <p:cNvPicPr>
            <a:picLocks noGrp="1" noChangeAspect="1"/>
          </p:cNvPicPr>
          <p:nvPr>
            <p:ph sz="half" idx="1"/>
          </p:nvPr>
        </p:nvPicPr>
        <p:blipFill>
          <a:blip r:embed="rId3"/>
          <a:srcRect l="10096" r="10096"/>
          <a:stretch>
            <a:fillRect/>
          </a:stretch>
        </p:blipFill>
        <p:spPr/>
      </p:pic>
      <p:sp>
        <p:nvSpPr>
          <p:cNvPr id="6" name="Content Placeholder 5"/>
          <p:cNvSpPr>
            <a:spLocks noGrp="1"/>
          </p:cNvSpPr>
          <p:nvPr>
            <p:ph sz="half" idx="2"/>
          </p:nvPr>
        </p:nvSpPr>
        <p:spPr/>
        <p:txBody>
          <a:bodyPr>
            <a:normAutofit fontScale="92500" lnSpcReduction="10000"/>
          </a:bodyPr>
          <a:lstStyle/>
          <a:p>
            <a:pPr marL="0" indent="0">
              <a:buNone/>
            </a:pPr>
            <a:r>
              <a:rPr lang="en-US" dirty="0" smtClean="0"/>
              <a:t>And the Lord said, Behold, the people is one, and they have </a:t>
            </a:r>
            <a:r>
              <a:rPr lang="en-US" dirty="0" smtClean="0">
                <a:solidFill>
                  <a:srgbClr val="FF6600"/>
                </a:solidFill>
              </a:rPr>
              <a:t>all one language</a:t>
            </a:r>
            <a:r>
              <a:rPr lang="en-US" dirty="0" smtClean="0"/>
              <a:t>; and this they begin to do: and now </a:t>
            </a:r>
            <a:r>
              <a:rPr lang="en-US" dirty="0" smtClean="0">
                <a:solidFill>
                  <a:srgbClr val="FF6600"/>
                </a:solidFill>
              </a:rPr>
              <a:t>nothing will be restrained from them</a:t>
            </a:r>
            <a:r>
              <a:rPr lang="en-US" dirty="0" smtClean="0"/>
              <a:t>, which they have imagined to do.</a:t>
            </a:r>
          </a:p>
          <a:p>
            <a:pPr marL="0" indent="0">
              <a:buNone/>
            </a:pPr>
            <a:r>
              <a:rPr lang="en-US" dirty="0" smtClean="0"/>
              <a:t>Go to, let us go down, and there confound their language, that they may not understand one another’s speech.</a:t>
            </a:r>
          </a:p>
        </p:txBody>
      </p:sp>
    </p:spTree>
    <p:extLst>
      <p:ext uri="{BB962C8B-B14F-4D97-AF65-F5344CB8AC3E}">
        <p14:creationId xmlns:p14="http://schemas.microsoft.com/office/powerpoint/2010/main" val="131904614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Nephi 28:20</a:t>
            </a:r>
            <a:endParaRPr lang="en-US" dirty="0"/>
          </a:p>
        </p:txBody>
      </p:sp>
      <p:sp>
        <p:nvSpPr>
          <p:cNvPr id="3" name="Content Placeholder 2"/>
          <p:cNvSpPr>
            <a:spLocks noGrp="1"/>
          </p:cNvSpPr>
          <p:nvPr>
            <p:ph idx="1"/>
          </p:nvPr>
        </p:nvSpPr>
        <p:spPr/>
        <p:txBody>
          <a:bodyPr/>
          <a:lstStyle/>
          <a:p>
            <a:pPr marL="0" indent="0">
              <a:buNone/>
            </a:pPr>
            <a:r>
              <a:rPr lang="en-US" dirty="0" smtClean="0"/>
              <a:t>And they were cast down into the earth; but they did </a:t>
            </a:r>
            <a:r>
              <a:rPr lang="en-US" dirty="0" smtClean="0">
                <a:solidFill>
                  <a:srgbClr val="FF6600"/>
                </a:solidFill>
              </a:rPr>
              <a:t>smite the earth with the word of God</a:t>
            </a:r>
            <a:r>
              <a:rPr lang="en-US" dirty="0" smtClean="0"/>
              <a:t>, insomuch that by his power they were delivered …</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Moses 7:13</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And so great was the faith of Enoch that he led the people of God, and their enemies came to battle against them; and he </a:t>
            </a:r>
            <a:r>
              <a:rPr lang="en-US" dirty="0" err="1" smtClean="0"/>
              <a:t>spake</a:t>
            </a:r>
            <a:r>
              <a:rPr lang="en-US" dirty="0" smtClean="0"/>
              <a:t> </a:t>
            </a:r>
            <a:r>
              <a:rPr lang="en-US" dirty="0" smtClean="0">
                <a:solidFill>
                  <a:srgbClr val="FF6600"/>
                </a:solidFill>
              </a:rPr>
              <a:t>the word of the Lord</a:t>
            </a:r>
            <a:r>
              <a:rPr lang="en-US" dirty="0" smtClean="0"/>
              <a:t>, and the earth trembled, and the mountains fled, even according to his command; and the rivers of water were turned out of their course; and the roar of the lions was heard out of the wilderness; and all nations feared greatly, so powerful was </a:t>
            </a:r>
            <a:r>
              <a:rPr lang="en-US" dirty="0" smtClean="0">
                <a:solidFill>
                  <a:srgbClr val="FF6600"/>
                </a:solidFill>
              </a:rPr>
              <a:t>the word of Enoch</a:t>
            </a:r>
            <a:r>
              <a:rPr lang="en-US" dirty="0" smtClean="0"/>
              <a:t>, and so great was </a:t>
            </a:r>
            <a:r>
              <a:rPr lang="en-US" b="1" dirty="0" smtClean="0">
                <a:solidFill>
                  <a:srgbClr val="FF0000"/>
                </a:solidFill>
              </a:rPr>
              <a:t>the power of the language</a:t>
            </a:r>
            <a:r>
              <a:rPr lang="en-US" dirty="0" smtClean="0"/>
              <a:t> which God had given him.</a:t>
            </a:r>
            <a:endParaRPr lang="en-US" dirty="0"/>
          </a:p>
        </p:txBody>
      </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The Power of Language</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5800" y="685800"/>
            <a:ext cx="7772400" cy="5791200"/>
          </a:xfrm>
        </p:spPr>
        <p:txBody>
          <a:bodyPr>
            <a:normAutofit/>
          </a:bodyPr>
          <a:lstStyle/>
          <a:p>
            <a:pPr marL="0" indent="0">
              <a:lnSpc>
                <a:spcPct val="110000"/>
              </a:lnSpc>
              <a:spcBef>
                <a:spcPts val="0"/>
              </a:spcBef>
              <a:buNone/>
            </a:pPr>
            <a:r>
              <a:rPr lang="en-US" sz="3200" dirty="0" smtClean="0"/>
              <a:t>Shakespeare</a:t>
            </a:r>
          </a:p>
          <a:p>
            <a:pPr marL="0" indent="0">
              <a:lnSpc>
                <a:spcPct val="110000"/>
              </a:lnSpc>
              <a:spcBef>
                <a:spcPts val="0"/>
              </a:spcBef>
              <a:buNone/>
            </a:pPr>
            <a:r>
              <a:rPr lang="en-US" sz="3200" dirty="0" smtClean="0"/>
              <a:t>Had</a:t>
            </a:r>
            <a:r>
              <a:rPr lang="en-US" sz="3200" dirty="0"/>
              <a:t> </a:t>
            </a:r>
            <a:r>
              <a:rPr lang="en-US" sz="3200" dirty="0" smtClean="0"/>
              <a:t>Roses</a:t>
            </a:r>
          </a:p>
          <a:p>
            <a:pPr marL="0" indent="0">
              <a:lnSpc>
                <a:spcPct val="110000"/>
              </a:lnSpc>
              <a:spcBef>
                <a:spcPts val="0"/>
              </a:spcBef>
              <a:buNone/>
            </a:pPr>
            <a:r>
              <a:rPr lang="en-US" sz="3200" dirty="0" smtClean="0"/>
              <a:t>All Wrong</a:t>
            </a:r>
          </a:p>
          <a:p>
            <a:pPr marL="0" indent="0">
              <a:lnSpc>
                <a:spcPct val="110000"/>
              </a:lnSpc>
              <a:spcBef>
                <a:spcPts val="0"/>
              </a:spcBef>
              <a:buNone/>
            </a:pPr>
            <a:r>
              <a:rPr lang="en-US" sz="3200" dirty="0" smtClean="0"/>
              <a:t>(NPR)</a:t>
            </a:r>
          </a:p>
          <a:p>
            <a:pPr>
              <a:buNone/>
            </a:pPr>
            <a:endParaRPr lang="en-US" dirty="0" smtClean="0"/>
          </a:p>
          <a:p>
            <a:pPr>
              <a:buNone/>
            </a:pPr>
            <a:endParaRPr lang="en-US" dirty="0" smtClean="0"/>
          </a:p>
          <a:p>
            <a:pPr>
              <a:buNone/>
            </a:pPr>
            <a:endParaRPr lang="en-US" dirty="0" smtClean="0"/>
          </a:p>
          <a:p>
            <a:pPr>
              <a:buNone/>
            </a:pPr>
            <a:endParaRPr lang="en-US" dirty="0"/>
          </a:p>
          <a:p>
            <a:pPr>
              <a:buNone/>
            </a:pPr>
            <a:endParaRPr lang="en-US" dirty="0" smtClean="0"/>
          </a:p>
          <a:p>
            <a:pPr algn="r">
              <a:buNone/>
            </a:pPr>
            <a:r>
              <a:rPr lang="en-US" sz="1200" dirty="0" smtClean="0"/>
              <a:t>http://fortgreenebk.files.wordpress.com/2008/05/manhattan_bridge.jpg</a:t>
            </a:r>
          </a:p>
          <a:p>
            <a:pPr>
              <a:buNone/>
            </a:pPr>
            <a:endParaRPr lang="en-US" dirty="0" smtClean="0"/>
          </a:p>
          <a:p>
            <a:pPr>
              <a:buNone/>
            </a:pPr>
            <a:endParaRPr lang="en-US" dirty="0" smtClean="0"/>
          </a:p>
          <a:p>
            <a:pPr>
              <a:buNone/>
            </a:pPr>
            <a:endParaRPr lang="en-US" dirty="0" smtClean="0"/>
          </a:p>
          <a:p>
            <a:pPr>
              <a:buNone/>
            </a:pPr>
            <a:endParaRPr lang="en-US" dirty="0" smtClean="0"/>
          </a:p>
          <a:p>
            <a:pPr>
              <a:buNone/>
            </a:pPr>
            <a:endParaRPr lang="en-US" dirty="0" smtClean="0"/>
          </a:p>
        </p:txBody>
      </p:sp>
      <p:pic>
        <p:nvPicPr>
          <p:cNvPr id="7" name="Content Placeholder 6" descr="manhattan_bridge.jpg"/>
          <p:cNvPicPr>
            <a:picLocks noGrp="1" noChangeAspect="1"/>
          </p:cNvPicPr>
          <p:nvPr>
            <p:ph sz="half" idx="2"/>
          </p:nvPr>
        </p:nvPicPr>
        <p:blipFill>
          <a:blip r:embed="rId5">
            <a:extLst>
              <a:ext uri="{28A0092B-C50C-407E-A947-70E740481C1C}">
                <a14:useLocalDpi xmlns:a14="http://schemas.microsoft.com/office/drawing/2010/main" val="0"/>
              </a:ext>
            </a:extLst>
          </a:blip>
          <a:srcRect t="-2820" b="-2820"/>
          <a:stretch>
            <a:fillRect/>
          </a:stretch>
        </p:blipFill>
        <p:spPr>
          <a:xfrm>
            <a:off x="2971800" y="685800"/>
            <a:ext cx="5486400" cy="5181600"/>
          </a:xfrm>
        </p:spPr>
      </p:pic>
      <p:pic>
        <p:nvPicPr>
          <p:cNvPr id="5" name="shakespeare_had_roses_all_wrong.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0175" y="4953000"/>
            <a:ext cx="365760" cy="36576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9186"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Loaded Words (NPR)</a:t>
            </a:r>
            <a:endParaRPr lang="en-US" dirty="0"/>
          </a:p>
        </p:txBody>
      </p:sp>
      <p:sp>
        <p:nvSpPr>
          <p:cNvPr id="3" name="Content Placeholder 2"/>
          <p:cNvSpPr>
            <a:spLocks noGrp="1"/>
          </p:cNvSpPr>
          <p:nvPr>
            <p:ph sz="half" idx="1"/>
          </p:nvPr>
        </p:nvSpPr>
        <p:spPr/>
        <p:txBody>
          <a:bodyPr>
            <a:normAutofit fontScale="92500" lnSpcReduction="10000"/>
          </a:bodyPr>
          <a:lstStyle/>
          <a:p>
            <a:r>
              <a:rPr lang="en-US" dirty="0" smtClean="0"/>
              <a:t>Gun control</a:t>
            </a:r>
          </a:p>
          <a:p>
            <a:r>
              <a:rPr lang="en-US" dirty="0" smtClean="0"/>
              <a:t>Gun violence prevention</a:t>
            </a:r>
          </a:p>
          <a:p>
            <a:r>
              <a:rPr lang="en-US" dirty="0" smtClean="0"/>
              <a:t>Gun rights</a:t>
            </a:r>
          </a:p>
          <a:p>
            <a:r>
              <a:rPr lang="en-US" dirty="0" smtClean="0"/>
              <a:t>Estate tax</a:t>
            </a:r>
          </a:p>
          <a:p>
            <a:r>
              <a:rPr lang="en-US" dirty="0" smtClean="0"/>
              <a:t>Death tax</a:t>
            </a:r>
          </a:p>
          <a:p>
            <a:r>
              <a:rPr lang="en-US" dirty="0" smtClean="0"/>
              <a:t>Oil drilling</a:t>
            </a:r>
          </a:p>
          <a:p>
            <a:r>
              <a:rPr lang="en-US" dirty="0" smtClean="0"/>
              <a:t>Energy exploration</a:t>
            </a:r>
            <a:endParaRPr lang="en-US" dirty="0"/>
          </a:p>
        </p:txBody>
      </p:sp>
      <p:sp>
        <p:nvSpPr>
          <p:cNvPr id="4" name="Content Placeholder 3"/>
          <p:cNvSpPr>
            <a:spLocks noGrp="1"/>
          </p:cNvSpPr>
          <p:nvPr>
            <p:ph sz="half" idx="2"/>
          </p:nvPr>
        </p:nvSpPr>
        <p:spPr/>
        <p:txBody>
          <a:bodyPr>
            <a:normAutofit fontScale="92500" lnSpcReduction="10000"/>
          </a:bodyPr>
          <a:lstStyle/>
          <a:p>
            <a:r>
              <a:rPr lang="en-US" dirty="0" smtClean="0"/>
              <a:t>Pro-choice</a:t>
            </a:r>
          </a:p>
          <a:p>
            <a:r>
              <a:rPr lang="en-US" dirty="0" smtClean="0"/>
              <a:t>Liberal</a:t>
            </a:r>
          </a:p>
          <a:p>
            <a:r>
              <a:rPr lang="en-US" dirty="0"/>
              <a:t>P</a:t>
            </a:r>
            <a:r>
              <a:rPr lang="en-US" dirty="0" smtClean="0"/>
              <a:t>rogressive</a:t>
            </a:r>
          </a:p>
          <a:p>
            <a:r>
              <a:rPr lang="en-US" dirty="0" smtClean="0"/>
              <a:t>Reform</a:t>
            </a:r>
          </a:p>
          <a:p>
            <a:endParaRPr lang="en-US" dirty="0"/>
          </a:p>
        </p:txBody>
      </p:sp>
      <p:pic>
        <p:nvPicPr>
          <p:cNvPr id="5" name="loaded_words_gun_debate.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629400" y="5054601"/>
            <a:ext cx="812800" cy="812800"/>
          </a:xfrm>
          <a:prstGeom prst="rect">
            <a:avLst/>
          </a:prstGeom>
        </p:spPr>
      </p:pic>
    </p:spTree>
    <p:extLst>
      <p:ext uri="{BB962C8B-B14F-4D97-AF65-F5344CB8AC3E}">
        <p14:creationId xmlns:p14="http://schemas.microsoft.com/office/powerpoint/2010/main" val="158559548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1" end="1"/>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41" restart="whenNotActive" fill="hold" evtFilter="cancelBubble" nodeType="interactiveSeq">
                <p:stCondLst>
                  <p:cond evt="onClick" delay="0">
                    <p:tgtEl>
                      <p:spTgt spid="5"/>
                    </p:tgtEl>
                  </p:cond>
                </p:stCondLst>
                <p:endSync evt="end" delay="0">
                  <p:rtn val="all"/>
                </p:endSync>
                <p:childTnLst>
                  <p:par>
                    <p:cTn id="42" fill="hold">
                      <p:stCondLst>
                        <p:cond delay="0"/>
                      </p:stCondLst>
                      <p:childTnLst>
                        <p:par>
                          <p:cTn id="43" fill="hold">
                            <p:stCondLst>
                              <p:cond delay="0"/>
                            </p:stCondLst>
                            <p:childTnLst>
                              <p:par>
                                <p:cTn id="44" presetID="1" presetClass="mediacall" presetSubtype="0" fill="hold" nodeType="clickEffect">
                                  <p:stCondLst>
                                    <p:cond delay="0"/>
                                  </p:stCondLst>
                                  <p:childTnLst>
                                    <p:cmd type="call" cmd="playFrom(0.0)">
                                      <p:cBhvr>
                                        <p:cTn id="45" dur="227316" fill="hold"/>
                                        <p:tgtEl>
                                          <p:spTgt spid="5"/>
                                        </p:tgtEl>
                                      </p:cBhvr>
                                    </p:cmd>
                                  </p:childTnLst>
                                </p:cTn>
                              </p:par>
                            </p:childTnLst>
                          </p:cTn>
                        </p:par>
                      </p:childTnLst>
                    </p:cTn>
                  </p:par>
                </p:childTnLst>
              </p:cTn>
              <p:nextCondLst>
                <p:cond evt="onClick" delay="0">
                  <p:tgtEl>
                    <p:spTgt spid="5"/>
                  </p:tgtEl>
                </p:cond>
              </p:nextCondLst>
            </p:seq>
            <p:audio>
              <p:cMediaNode vol="80000">
                <p:cTn id="46" fill="hold" display="0">
                  <p:stCondLst>
                    <p:cond delay="indefinite"/>
                  </p:stCondLst>
                  <p:endCondLst>
                    <p:cond evt="onStopAudio" delay="0">
                      <p:tgtEl>
                        <p:sldTgt/>
                      </p:tgtEl>
                    </p:cond>
                  </p:endCondLst>
                </p:cTn>
                <p:tgtEl>
                  <p:spTgt spid="5"/>
                </p:tgtEl>
              </p:cMediaNode>
            </p:audio>
          </p:childTnLst>
        </p:cTn>
      </p:par>
    </p:tnLst>
    <p:bldLst>
      <p:bldP spid="3" grpId="0" uiExpand="1" build="p"/>
      <p:bldP spid="4"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Words Are Tools of Thought</a:t>
            </a:r>
            <a:endParaRPr lang="en-US" dirty="0"/>
          </a:p>
        </p:txBody>
      </p:sp>
      <p:sp>
        <p:nvSpPr>
          <p:cNvPr id="3" name="Content Placeholder 2"/>
          <p:cNvSpPr>
            <a:spLocks noGrp="1"/>
          </p:cNvSpPr>
          <p:nvPr>
            <p:ph idx="1"/>
          </p:nvPr>
        </p:nvSpPr>
        <p:spPr/>
        <p:txBody>
          <a:bodyPr>
            <a:normAutofit lnSpcReduction="10000"/>
          </a:bodyPr>
          <a:lstStyle/>
          <a:p>
            <a:r>
              <a:rPr lang="en-US" dirty="0" smtClean="0"/>
              <a:t>The words we use reinforce current realities</a:t>
            </a:r>
          </a:p>
          <a:p>
            <a:pPr lvl="1"/>
            <a:r>
              <a:rPr lang="en-US" dirty="0" smtClean="0"/>
              <a:t>Sexist</a:t>
            </a:r>
          </a:p>
          <a:p>
            <a:pPr lvl="1"/>
            <a:r>
              <a:rPr lang="en-US" dirty="0" smtClean="0"/>
              <a:t>Racist</a:t>
            </a:r>
          </a:p>
          <a:p>
            <a:pPr lvl="1"/>
            <a:r>
              <a:rPr lang="en-US" dirty="0" smtClean="0"/>
              <a:t>Ageist</a:t>
            </a:r>
          </a:p>
          <a:p>
            <a:r>
              <a:rPr lang="en-US" dirty="0" smtClean="0"/>
              <a:t>We can use words to maintain the status quo</a:t>
            </a:r>
          </a:p>
          <a:p>
            <a:pPr lvl="1"/>
            <a:r>
              <a:rPr lang="en-US" dirty="0" smtClean="0"/>
              <a:t>Or to think in new ways</a:t>
            </a:r>
          </a:p>
          <a:p>
            <a:pPr>
              <a:buNone/>
            </a:pPr>
            <a:endParaRPr lang="en-US" dirty="0" smtClean="0"/>
          </a:p>
          <a:p>
            <a:pPr>
              <a:buNone/>
            </a:pPr>
            <a:r>
              <a:rPr lang="en-US" sz="1400" dirty="0" err="1" smtClean="0"/>
              <a:t>Sherryl</a:t>
            </a:r>
            <a:r>
              <a:rPr lang="en-US" sz="1400" dirty="0" smtClean="0"/>
              <a:t> </a:t>
            </a:r>
            <a:r>
              <a:rPr lang="en-US" sz="1400" dirty="0" err="1" smtClean="0"/>
              <a:t>Kleinman</a:t>
            </a:r>
            <a:r>
              <a:rPr lang="en-US" sz="1400" dirty="0" smtClean="0"/>
              <a:t>, “Why Sexists Language Matters”, http://www.alternet.org/story/48856/</a:t>
            </a: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_rels/theme2.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5.jpeg"/><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Folio">
  <a:themeElements>
    <a:clrScheme name="Folio">
      <a:dk1>
        <a:sysClr val="windowText" lastClr="000000"/>
      </a:dk1>
      <a:lt1>
        <a:sysClr val="window" lastClr="FFFFFF"/>
      </a:lt1>
      <a:dk2>
        <a:srgbClr val="2D2F2B"/>
      </a:dk2>
      <a:lt2>
        <a:srgbClr val="DEDED7"/>
      </a:lt2>
      <a:accent1>
        <a:srgbClr val="294171"/>
      </a:accent1>
      <a:accent2>
        <a:srgbClr val="748CBC"/>
      </a:accent2>
      <a:accent3>
        <a:srgbClr val="8E887C"/>
      </a:accent3>
      <a:accent4>
        <a:srgbClr val="834736"/>
      </a:accent4>
      <a:accent5>
        <a:srgbClr val="5A1705"/>
      </a:accent5>
      <a:accent6>
        <a:srgbClr val="A0A16A"/>
      </a:accent6>
      <a:hlink>
        <a:srgbClr val="74B6BC"/>
      </a:hlink>
      <a:folHlink>
        <a:srgbClr val="7F95A4"/>
      </a:folHlink>
    </a:clrScheme>
    <a:fontScheme name="Folio">
      <a:majorFont>
        <a:latin typeface="Calisto MT"/>
        <a:ea typeface=""/>
        <a:cs typeface=""/>
        <a:font script="Jpan" typeface="ＭＳ 明朝"/>
        <a:font script="Hans" typeface="宋体"/>
        <a:font script="Hant" typeface="新細明體"/>
      </a:majorFont>
      <a:minorFont>
        <a:latin typeface="Calisto MT"/>
        <a:ea typeface=""/>
        <a:cs typeface=""/>
        <a:font script="Jpan" typeface="ＭＳ 明朝"/>
        <a:font script="Hans" typeface="宋体"/>
        <a:font script="Hant" typeface="新細明體"/>
      </a:minorFont>
    </a:fontScheme>
    <a:fmtScheme name="Folio">
      <a:fillStyleLst>
        <a:solidFill>
          <a:schemeClr val="phClr"/>
        </a:solidFill>
        <a:blipFill rotWithShape="1">
          <a:blip xmlns:r="http://schemas.openxmlformats.org/officeDocument/2006/relationships" r:embed="rId1">
            <a:duotone>
              <a:schemeClr val="phClr">
                <a:shade val="30000"/>
                <a:satMod val="120000"/>
              </a:schemeClr>
              <a:schemeClr val="phClr">
                <a:tint val="70000"/>
                <a:satMod val="350000"/>
                <a:lumMod val="110000"/>
              </a:schemeClr>
            </a:duotone>
          </a:blip>
          <a:stretch/>
        </a:blipFill>
        <a:blipFill rotWithShape="1">
          <a:blip xmlns:r="http://schemas.openxmlformats.org/officeDocument/2006/relationships" r:embed="rId2">
            <a:duotone>
              <a:schemeClr val="phClr">
                <a:shade val="40000"/>
                <a:satMod val="120000"/>
              </a:schemeClr>
              <a:schemeClr val="phClr">
                <a:tint val="70000"/>
                <a:satMod val="300000"/>
                <a:lumMod val="110000"/>
              </a:schemeClr>
            </a:duotone>
          </a:blip>
          <a:tile tx="0" ty="0" sx="50000" sy="50000" flip="none" algn="tl"/>
        </a:blipFill>
      </a:fillStyleLst>
      <a:lnStyleLst>
        <a:ln w="12700" cap="flat" cmpd="sng" algn="ctr">
          <a:solidFill>
            <a:schemeClr val="phClr">
              <a:shade val="95000"/>
              <a:satMod val="105000"/>
            </a:schemeClr>
          </a:solidFill>
          <a:prstDash val="solid"/>
        </a:ln>
        <a:ln w="3175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38100" dist="25400" dir="5400000" algn="br" rotWithShape="0">
              <a:srgbClr val="000000">
                <a:alpha val="50000"/>
              </a:srgbClr>
            </a:outerShdw>
          </a:effectLst>
        </a:effectStyle>
        <a:effectStyle>
          <a:effectLst>
            <a:innerShdw blurRad="190500" dist="25400">
              <a:srgbClr val="000000">
                <a:alpha val="50000"/>
              </a:srgbClr>
            </a:innerShdw>
          </a:effectLst>
        </a:effectStyle>
      </a:effectStyleLst>
      <a:bgFillStyleLst>
        <a:blipFill rotWithShape="1">
          <a:blip xmlns:r="http://schemas.openxmlformats.org/officeDocument/2006/relationships" r:embed="rId3">
            <a:duotone>
              <a:schemeClr val="phClr">
                <a:shade val="10000"/>
                <a:satMod val="125000"/>
              </a:schemeClr>
              <a:schemeClr val="phClr">
                <a:tint val="70000"/>
                <a:satMod val="350000"/>
                <a:lumMod val="110000"/>
              </a:schemeClr>
            </a:duotone>
          </a:blip>
          <a:stretch/>
        </a:blipFill>
        <a:blipFill rotWithShape="1">
          <a:blip xmlns:r="http://schemas.openxmlformats.org/officeDocument/2006/relationships" r:embed="rId4">
            <a:duotone>
              <a:schemeClr val="phClr">
                <a:shade val="10000"/>
                <a:satMod val="125000"/>
              </a:schemeClr>
              <a:schemeClr val="phClr">
                <a:tint val="70000"/>
                <a:satMod val="350000"/>
                <a:lumMod val="110000"/>
              </a:schemeClr>
            </a:duotone>
          </a:blip>
          <a:stretch/>
        </a:blipFill>
        <a:blipFill rotWithShape="1">
          <a:blip xmlns:r="http://schemas.openxmlformats.org/officeDocument/2006/relationships" r:embed="rId5">
            <a:duotone>
              <a:schemeClr val="phClr">
                <a:shade val="3000"/>
                <a:lumMod val="10000"/>
              </a:schemeClr>
              <a:schemeClr val="phClr">
                <a:tint val="91000"/>
                <a:satMod val="500000"/>
                <a:lumMod val="125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Inkwell.thmx</Template>
  <TotalTime>1119</TotalTime>
  <Words>1088</Words>
  <Application>Microsoft Macintosh PowerPoint</Application>
  <PresentationFormat>On-screen Show (4:3)</PresentationFormat>
  <Paragraphs>139</Paragraphs>
  <Slides>17</Slides>
  <Notes>14</Notes>
  <HiddenSlides>0</HiddenSlides>
  <MMClips>2</MMClips>
  <ScaleCrop>false</ScaleCrop>
  <HeadingPairs>
    <vt:vector size="4" baseType="variant">
      <vt:variant>
        <vt:lpstr>Theme</vt:lpstr>
      </vt:variant>
      <vt:variant>
        <vt:i4>2</vt:i4>
      </vt:variant>
      <vt:variant>
        <vt:lpstr>Slide Titles</vt:lpstr>
      </vt:variant>
      <vt:variant>
        <vt:i4>17</vt:i4>
      </vt:variant>
    </vt:vector>
  </HeadingPairs>
  <TitlesOfParts>
    <vt:vector size="19" baseType="lpstr">
      <vt:lpstr>Technic</vt:lpstr>
      <vt:lpstr>Folio</vt:lpstr>
      <vt:lpstr>Dress Code</vt:lpstr>
      <vt:lpstr>Genesis 11:6-7</vt:lpstr>
      <vt:lpstr>Genesis 11:6-7</vt:lpstr>
      <vt:lpstr>3 Nephi 28:20</vt:lpstr>
      <vt:lpstr>Moses 7:13</vt:lpstr>
      <vt:lpstr>The Power of Language</vt:lpstr>
      <vt:lpstr>PowerPoint Presentation</vt:lpstr>
      <vt:lpstr>Loaded Words (NPR)</vt:lpstr>
      <vt:lpstr>Words Are Tools of Thought</vt:lpstr>
      <vt:lpstr>Freshman, Chairman, You Guys</vt:lpstr>
      <vt:lpstr>Generics</vt:lpstr>
      <vt:lpstr>Generics</vt:lpstr>
      <vt:lpstr>Generics</vt:lpstr>
      <vt:lpstr>Effectiveness</vt:lpstr>
      <vt:lpstr>Cave People</vt:lpstr>
      <vt:lpstr>Pronouns</vt:lpstr>
      <vt:lpstr>Help is Available</vt:lpstr>
    </vt:vector>
  </TitlesOfParts>
  <Company>BYU-Idaho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power of language</dc:title>
  <dc:creator>Kevin Twitchell</dc:creator>
  <cp:lastModifiedBy>Kevin Twitchell</cp:lastModifiedBy>
  <cp:revision>94</cp:revision>
  <cp:lastPrinted>2013-04-22T15:41:46Z</cp:lastPrinted>
  <dcterms:created xsi:type="dcterms:W3CDTF">2011-04-07T15:19:42Z</dcterms:created>
  <dcterms:modified xsi:type="dcterms:W3CDTF">2013-11-18T22:48:42Z</dcterms:modified>
</cp:coreProperties>
</file>

<file path=docProps/thumbnail.jpeg>
</file>